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7"/>
  </p:notesMasterIdLst>
  <p:handoutMasterIdLst>
    <p:handoutMasterId r:id="rId168"/>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9" d="100"/>
          <a:sy n="119" d="100"/>
        </p:scale>
        <p:origin x="33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3CF33C9-03BB-4CFB-A23C-45BC7BD30338}"/>
    <pc:docChg chg="undo custSel addSld modSld sldOrd modMainMaster modSection">
      <pc:chgData name="Segev, Jonathan" userId="7c67a1b0-8725-4553-8055-0888dbcaef94" providerId="ADAL" clId="{23CF33C9-03BB-4CFB-A23C-45BC7BD30338}" dt="2021-11-15T19:42:55.987" v="210" actId="20577"/>
      <pc:docMkLst>
        <pc:docMk/>
      </pc:docMkLst>
      <pc:sldChg chg="modSp mod">
        <pc:chgData name="Segev, Jonathan" userId="7c67a1b0-8725-4553-8055-0888dbcaef94" providerId="ADAL" clId="{23CF33C9-03BB-4CFB-A23C-45BC7BD30338}" dt="2021-11-15T19:30:40.889" v="124" actId="20577"/>
        <pc:sldMkLst>
          <pc:docMk/>
          <pc:sldMk cId="1996421995" sldId="944"/>
        </pc:sldMkLst>
        <pc:spChg chg="mod">
          <ac:chgData name="Segev, Jonathan" userId="7c67a1b0-8725-4553-8055-0888dbcaef94" providerId="ADAL" clId="{23CF33C9-03BB-4CFB-A23C-45BC7BD30338}" dt="2021-11-15T19:30:40.889" v="124" actId="20577"/>
          <ac:spMkLst>
            <pc:docMk/>
            <pc:sldMk cId="1996421995" sldId="944"/>
            <ac:spMk id="3" creationId="{08189C7B-30B6-4A3E-A0DE-A31DD1A012B0}"/>
          </ac:spMkLst>
        </pc:spChg>
      </pc:sldChg>
      <pc:sldChg chg="modSp add mod ord">
        <pc:chgData name="Segev, Jonathan" userId="7c67a1b0-8725-4553-8055-0888dbcaef94" providerId="ADAL" clId="{23CF33C9-03BB-4CFB-A23C-45BC7BD30338}" dt="2021-11-15T19:19:15.876" v="64" actId="20577"/>
        <pc:sldMkLst>
          <pc:docMk/>
          <pc:sldMk cId="2231084196" sldId="948"/>
        </pc:sldMkLst>
        <pc:spChg chg="mod">
          <ac:chgData name="Segev, Jonathan" userId="7c67a1b0-8725-4553-8055-0888dbcaef94" providerId="ADAL" clId="{23CF33C9-03BB-4CFB-A23C-45BC7BD30338}" dt="2021-11-15T19:19:15.876" v="64" actId="20577"/>
          <ac:spMkLst>
            <pc:docMk/>
            <pc:sldMk cId="2231084196" sldId="948"/>
            <ac:spMk id="3" creationId="{08189C7B-30B6-4A3E-A0DE-A31DD1A012B0}"/>
          </ac:spMkLst>
        </pc:spChg>
      </pc:sldChg>
      <pc:sldChg chg="modSp add mod ord">
        <pc:chgData name="Segev, Jonathan" userId="7c67a1b0-8725-4553-8055-0888dbcaef94" providerId="ADAL" clId="{23CF33C9-03BB-4CFB-A23C-45BC7BD30338}" dt="2021-11-15T19:42:55.987" v="210" actId="20577"/>
        <pc:sldMkLst>
          <pc:docMk/>
          <pc:sldMk cId="393627057" sldId="949"/>
        </pc:sldMkLst>
        <pc:spChg chg="mod">
          <ac:chgData name="Segev, Jonathan" userId="7c67a1b0-8725-4553-8055-0888dbcaef94" providerId="ADAL" clId="{23CF33C9-03BB-4CFB-A23C-45BC7BD30338}" dt="2021-11-15T19:37:12.177" v="131" actId="20577"/>
          <ac:spMkLst>
            <pc:docMk/>
            <pc:sldMk cId="393627057" sldId="949"/>
            <ac:spMk id="2" creationId="{645D4345-8700-431B-8CD5-FCA5A6C08D88}"/>
          </ac:spMkLst>
        </pc:spChg>
        <pc:spChg chg="mod">
          <ac:chgData name="Segev, Jonathan" userId="7c67a1b0-8725-4553-8055-0888dbcaef94" providerId="ADAL" clId="{23CF33C9-03BB-4CFB-A23C-45BC7BD30338}" dt="2021-11-15T19:42:55.987" v="210" actId="20577"/>
          <ac:spMkLst>
            <pc:docMk/>
            <pc:sldMk cId="393627057" sldId="949"/>
            <ac:spMk id="3" creationId="{67DD31E9-AD35-400D-B673-CDF80A3048BB}"/>
          </ac:spMkLst>
        </pc:spChg>
      </pc:sldChg>
      <pc:sldMasterChg chg="modSp mod">
        <pc:chgData name="Segev, Jonathan" userId="7c67a1b0-8725-4553-8055-0888dbcaef94" providerId="ADAL" clId="{23CF33C9-03BB-4CFB-A23C-45BC7BD30338}" dt="2021-11-15T16:27:41.370" v="1" actId="20577"/>
        <pc:sldMasterMkLst>
          <pc:docMk/>
          <pc:sldMasterMk cId="0" sldId="2147483648"/>
        </pc:sldMasterMkLst>
        <pc:spChg chg="mod">
          <ac:chgData name="Segev, Jonathan" userId="7c67a1b0-8725-4553-8055-0888dbcaef94" providerId="ADAL" clId="{23CF33C9-03BB-4CFB-A23C-45BC7BD30338}" dt="2021-11-15T16:27:41.37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802.11-20/0771r32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110541</TotalTime>
  <Words>14758</Words>
  <Application>Microsoft Office PowerPoint</Application>
  <PresentationFormat>Widescreen</PresentationFormat>
  <Paragraphs>2014</Paragraphs>
  <Slides>165</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165</vt:i4>
      </vt:variant>
    </vt:vector>
  </HeadingPairs>
  <TitlesOfParts>
    <vt:vector size="170" baseType="lpstr">
      <vt:lpstr>Arial</vt: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410</cp:revision>
  <cp:lastPrinted>1601-01-01T00:00:00Z</cp:lastPrinted>
  <dcterms:created xsi:type="dcterms:W3CDTF">2018-08-06T10:28:59Z</dcterms:created>
  <dcterms:modified xsi:type="dcterms:W3CDTF">2021-11-15T19:42:59Z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