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3"/>
  </p:notesMasterIdLst>
  <p:handoutMasterIdLst>
    <p:handoutMasterId r:id="rId16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4" r:id="rId1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37" autoAdjust="0"/>
    <p:restoredTop sz="94660"/>
  </p:normalViewPr>
  <p:slideViewPr>
    <p:cSldViewPr>
      <p:cViewPr varScale="1">
        <p:scale>
          <a:sx n="113" d="100"/>
          <a:sy n="113" d="100"/>
        </p:scale>
        <p:origin x="108"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handoutMaster" Target="handoutMasters/handoutMaster1.xml"/><Relationship Id="rId16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5FEC55E-9E7B-4F9E-9EE2-D70C82F59A55}"/>
    <pc:docChg chg="custSel addSld modSld sldOrd addSection modSection">
      <pc:chgData name="Segev, Jonathan" userId="7c67a1b0-8725-4553-8055-0888dbcaef94" providerId="ADAL" clId="{25FEC55E-9E7B-4F9E-9EE2-D70C82F59A55}" dt="2021-11-11T01:26:45.251" v="361" actId="20577"/>
      <pc:docMkLst>
        <pc:docMk/>
      </pc:docMkLst>
      <pc:sldChg chg="modSp new mod">
        <pc:chgData name="Segev, Jonathan" userId="7c67a1b0-8725-4553-8055-0888dbcaef94" providerId="ADAL" clId="{25FEC55E-9E7B-4F9E-9EE2-D70C82F59A55}" dt="2021-11-09T19:28:07.496" v="323" actId="113"/>
        <pc:sldMkLst>
          <pc:docMk/>
          <pc:sldMk cId="3746970228" sldId="943"/>
        </pc:sldMkLst>
        <pc:spChg chg="mod">
          <ac:chgData name="Segev, Jonathan" userId="7c67a1b0-8725-4553-8055-0888dbcaef94" providerId="ADAL" clId="{25FEC55E-9E7B-4F9E-9EE2-D70C82F59A55}" dt="2021-11-09T19:23:52.601" v="24" actId="20577"/>
          <ac:spMkLst>
            <pc:docMk/>
            <pc:sldMk cId="3746970228" sldId="943"/>
            <ac:spMk id="2" creationId="{5833A13A-7170-4F2A-B246-DE6D65DB510F}"/>
          </ac:spMkLst>
        </pc:spChg>
        <pc:spChg chg="mod">
          <ac:chgData name="Segev, Jonathan" userId="7c67a1b0-8725-4553-8055-0888dbcaef94" providerId="ADAL" clId="{25FEC55E-9E7B-4F9E-9EE2-D70C82F59A55}" dt="2021-11-09T19:28:07.496" v="323" actId="113"/>
          <ac:spMkLst>
            <pc:docMk/>
            <pc:sldMk cId="3746970228" sldId="943"/>
            <ac:spMk id="3" creationId="{08189C7B-30B6-4A3E-A0DE-A31DD1A012B0}"/>
          </ac:spMkLst>
        </pc:spChg>
      </pc:sldChg>
      <pc:sldChg chg="modSp add mod ord">
        <pc:chgData name="Segev, Jonathan" userId="7c67a1b0-8725-4553-8055-0888dbcaef94" providerId="ADAL" clId="{25FEC55E-9E7B-4F9E-9EE2-D70C82F59A55}" dt="2021-11-11T01:26:45.251" v="361" actId="20577"/>
        <pc:sldMkLst>
          <pc:docMk/>
          <pc:sldMk cId="1996421995" sldId="944"/>
        </pc:sldMkLst>
        <pc:spChg chg="mod">
          <ac:chgData name="Segev, Jonathan" userId="7c67a1b0-8725-4553-8055-0888dbcaef94" providerId="ADAL" clId="{25FEC55E-9E7B-4F9E-9EE2-D70C82F59A55}" dt="2021-11-11T01:26:22.830" v="335" actId="20577"/>
          <ac:spMkLst>
            <pc:docMk/>
            <pc:sldMk cId="1996421995" sldId="944"/>
            <ac:spMk id="2" creationId="{5833A13A-7170-4F2A-B246-DE6D65DB510F}"/>
          </ac:spMkLst>
        </pc:spChg>
        <pc:spChg chg="mod">
          <ac:chgData name="Segev, Jonathan" userId="7c67a1b0-8725-4553-8055-0888dbcaef94" providerId="ADAL" clId="{25FEC55E-9E7B-4F9E-9EE2-D70C82F59A55}" dt="2021-11-11T01:26:45.251" v="361" actId="20577"/>
          <ac:spMkLst>
            <pc:docMk/>
            <pc:sldMk cId="1996421995" sldId="944"/>
            <ac:spMk id="3" creationId="{08189C7B-30B6-4A3E-A0DE-A31DD1A012B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802.11-20/0771r30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a:t>
            </a:r>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a:t>
            </a:r>
          </a:p>
          <a:p>
            <a:pPr marL="0" indent="0"/>
            <a:r>
              <a:rPr lang="en-US" b="0" dirty="0"/>
              <a:t>Approve document “11-21-1837-00-00az-response to communication from WFA RE 802.11az.docx" as the IEEE 802.11 response to Wi-Fi Alliance Location Task Group Communication to IEEE 802.11 WG. </a:t>
            </a:r>
          </a:p>
          <a:p>
            <a:pPr marL="0" indent="0"/>
            <a:endParaRPr lang="en-US" b="0" dirty="0"/>
          </a:p>
          <a:p>
            <a:pPr marL="0" indent="0"/>
            <a:r>
              <a:rPr lang="en-US" dirty="0"/>
              <a:t>Moved:</a:t>
            </a:r>
            <a:endParaRPr lang="en-US" b="0" dirty="0"/>
          </a:p>
          <a:p>
            <a:pPr marL="0" indent="0"/>
            <a:r>
              <a:rPr lang="en-US" dirty="0"/>
              <a:t>Second:</a:t>
            </a:r>
            <a:endParaRPr lang="en-US" b="0" dirty="0"/>
          </a:p>
          <a:p>
            <a:pPr marL="0" indent="0"/>
            <a:r>
              <a:rPr lang="en-US" dirty="0"/>
              <a:t>Results: </a:t>
            </a:r>
            <a:r>
              <a:rPr lang="en-US" b="0" dirty="0"/>
              <a:t>count needed.</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104759</TotalTime>
  <Words>14450</Words>
  <Application>Microsoft Office PowerPoint</Application>
  <PresentationFormat>Widescreen</PresentationFormat>
  <Paragraphs>1972</Paragraphs>
  <Slides>161</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161</vt:i4>
      </vt:variant>
    </vt:vector>
  </HeadingPairs>
  <TitlesOfParts>
    <vt:vector size="166" baseType="lpstr">
      <vt:lpstr>Arial</vt: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11-21-1837</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408</cp:revision>
  <cp:lastPrinted>1601-01-01T00:00:00Z</cp:lastPrinted>
  <dcterms:created xsi:type="dcterms:W3CDTF">2018-08-06T10:28:59Z</dcterms:created>
  <dcterms:modified xsi:type="dcterms:W3CDTF">2021-11-11T01:26:50Z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