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1"/>
  </p:notesMasterIdLst>
  <p:handoutMasterIdLst>
    <p:handoutMasterId r:id="rId162"/>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4CB314-8F76-484B-AF95-FD01F51EF8D5}" v="2" dt="2021-11-08T17:59:59.25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20" autoAdjust="0"/>
    <p:restoredTop sz="94660"/>
  </p:normalViewPr>
  <p:slideViewPr>
    <p:cSldViewPr>
      <p:cViewPr varScale="1">
        <p:scale>
          <a:sx n="127" d="100"/>
          <a:sy n="127" d="100"/>
        </p:scale>
        <p:origin x="144"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F4CB314-8F76-484B-AF95-FD01F51EF8D5}"/>
    <pc:docChg chg="undo custSel addSld delSld modSld modMainMaster addSection modSection">
      <pc:chgData name="Segev, Jonathan" userId="7c67a1b0-8725-4553-8055-0888dbcaef94" providerId="ADAL" clId="{CF4CB314-8F76-484B-AF95-FD01F51EF8D5}" dt="2021-11-08T18:05:25.200" v="112" actId="20577"/>
      <pc:docMkLst>
        <pc:docMk/>
      </pc:docMkLst>
      <pc:sldChg chg="modSp mod">
        <pc:chgData name="Segev, Jonathan" userId="7c67a1b0-8725-4553-8055-0888dbcaef94" providerId="ADAL" clId="{CF4CB314-8F76-484B-AF95-FD01F51EF8D5}" dt="2021-11-08T17:59:02.946" v="15" actId="20577"/>
        <pc:sldMkLst>
          <pc:docMk/>
          <pc:sldMk cId="0" sldId="256"/>
        </pc:sldMkLst>
        <pc:spChg chg="mod">
          <ac:chgData name="Segev, Jonathan" userId="7c67a1b0-8725-4553-8055-0888dbcaef94" providerId="ADAL" clId="{CF4CB314-8F76-484B-AF95-FD01F51EF8D5}" dt="2021-11-08T17:59:02.946" v="15" actId="20577"/>
          <ac:spMkLst>
            <pc:docMk/>
            <pc:sldMk cId="0" sldId="256"/>
            <ac:spMk id="3074" creationId="{00000000-0000-0000-0000-000000000000}"/>
          </ac:spMkLst>
        </pc:spChg>
      </pc:sldChg>
      <pc:sldChg chg="modSp add mod">
        <pc:chgData name="Segev, Jonathan" userId="7c67a1b0-8725-4553-8055-0888dbcaef94" providerId="ADAL" clId="{CF4CB314-8F76-484B-AF95-FD01F51EF8D5}" dt="2021-11-08T18:04:20.924" v="80" actId="20577"/>
        <pc:sldMkLst>
          <pc:docMk/>
          <pc:sldMk cId="1466560584" sldId="941"/>
        </pc:sldMkLst>
        <pc:spChg chg="mod">
          <ac:chgData name="Segev, Jonathan" userId="7c67a1b0-8725-4553-8055-0888dbcaef94" providerId="ADAL" clId="{CF4CB314-8F76-484B-AF95-FD01F51EF8D5}" dt="2021-11-08T18:04:20.924" v="80" actId="20577"/>
          <ac:spMkLst>
            <pc:docMk/>
            <pc:sldMk cId="1466560584" sldId="941"/>
            <ac:spMk id="3" creationId="{67DD31E9-AD35-400D-B673-CDF80A3048BB}"/>
          </ac:spMkLst>
        </pc:spChg>
      </pc:sldChg>
      <pc:sldChg chg="new del">
        <pc:chgData name="Segev, Jonathan" userId="7c67a1b0-8725-4553-8055-0888dbcaef94" providerId="ADAL" clId="{CF4CB314-8F76-484B-AF95-FD01F51EF8D5}" dt="2021-11-08T17:59:17.857" v="17" actId="680"/>
        <pc:sldMkLst>
          <pc:docMk/>
          <pc:sldMk cId="1708250357" sldId="941"/>
        </pc:sldMkLst>
      </pc:sldChg>
      <pc:sldChg chg="modSp add mod">
        <pc:chgData name="Segev, Jonathan" userId="7c67a1b0-8725-4553-8055-0888dbcaef94" providerId="ADAL" clId="{CF4CB314-8F76-484B-AF95-FD01F51EF8D5}" dt="2021-11-08T18:05:25.200" v="112" actId="20577"/>
        <pc:sldMkLst>
          <pc:docMk/>
          <pc:sldMk cId="4001561616" sldId="942"/>
        </pc:sldMkLst>
        <pc:spChg chg="mod">
          <ac:chgData name="Segev, Jonathan" userId="7c67a1b0-8725-4553-8055-0888dbcaef94" providerId="ADAL" clId="{CF4CB314-8F76-484B-AF95-FD01F51EF8D5}" dt="2021-11-08T18:05:25.200" v="112" actId="20577"/>
          <ac:spMkLst>
            <pc:docMk/>
            <pc:sldMk cId="4001561616" sldId="942"/>
            <ac:spMk id="3" creationId="{67DD31E9-AD35-400D-B673-CDF80A3048BB}"/>
          </ac:spMkLst>
        </pc:spChg>
      </pc:sldChg>
      <pc:sldMasterChg chg="modSp mod">
        <pc:chgData name="Segev, Jonathan" userId="7c67a1b0-8725-4553-8055-0888dbcaef94" providerId="ADAL" clId="{CF4CB314-8F76-484B-AF95-FD01F51EF8D5}" dt="2021-11-08T17:58:42.447" v="5" actId="20577"/>
        <pc:sldMasterMkLst>
          <pc:docMk/>
          <pc:sldMasterMk cId="0" sldId="2147483648"/>
        </pc:sldMasterMkLst>
        <pc:spChg chg="mod">
          <ac:chgData name="Segev, Jonathan" userId="7c67a1b0-8725-4553-8055-0888dbcaef94" providerId="ADAL" clId="{CF4CB314-8F76-484B-AF95-FD01F51EF8D5}" dt="2021-11-08T17:58:31.962" v="1" actId="20577"/>
          <ac:spMkLst>
            <pc:docMk/>
            <pc:sldMasterMk cId="0" sldId="2147483648"/>
            <ac:spMk id="10" creationId="{00000000-0000-0000-0000-000000000000}"/>
          </ac:spMkLst>
        </pc:spChg>
        <pc:spChg chg="mod">
          <ac:chgData name="Segev, Jonathan" userId="7c67a1b0-8725-4553-8055-0888dbcaef94" providerId="ADAL" clId="{CF4CB314-8F76-484B-AF95-FD01F51EF8D5}" dt="2021-11-08T17:58:42.447" v="5" actId="20577"/>
          <ac:spMkLst>
            <pc:docMk/>
            <pc:sldMasterMk cId="0" sldId="2147483648"/>
            <ac:spMk id="1027" creationId="{00000000-0000-0000-0000-000000000000}"/>
          </ac:spMkLst>
        </pc:spChg>
      </pc:sldMasterChg>
    </pc:docChg>
  </pc:docChgLst>
  <pc:docChgLst>
    <pc:chgData name="Segev, Jonathan" userId="7c67a1b0-8725-4553-8055-0888dbcaef94" providerId="ADAL" clId="{895E21BA-6AB4-4E95-9189-D924613B6FA9}"/>
    <pc:docChg chg="modSld modMainMaster">
      <pc:chgData name="Segev, Jonathan" userId="7c67a1b0-8725-4553-8055-0888dbcaef94" providerId="ADAL" clId="{895E21BA-6AB4-4E95-9189-D924613B6FA9}" dt="2021-09-20T21:44:32.518" v="31" actId="20577"/>
      <pc:docMkLst>
        <pc:docMk/>
      </pc:docMkLst>
      <pc:sldChg chg="modSp mod">
        <pc:chgData name="Segev, Jonathan" userId="7c67a1b0-8725-4553-8055-0888dbcaef94" providerId="ADAL" clId="{895E21BA-6AB4-4E95-9189-D924613B6FA9}" dt="2021-09-20T21:44:32.518" v="31" actId="20577"/>
        <pc:sldMkLst>
          <pc:docMk/>
          <pc:sldMk cId="1166447364" sldId="940"/>
        </pc:sldMkLst>
        <pc:spChg chg="mod">
          <ac:chgData name="Segev, Jonathan" userId="7c67a1b0-8725-4553-8055-0888dbcaef94" providerId="ADAL" clId="{895E21BA-6AB4-4E95-9189-D924613B6FA9}" dt="2021-09-20T21:44:32.518" v="31" actId="20577"/>
          <ac:spMkLst>
            <pc:docMk/>
            <pc:sldMk cId="1166447364" sldId="940"/>
            <ac:spMk id="2" creationId="{2D3751AC-6A20-4651-B7B2-FF07D66DD328}"/>
          </ac:spMkLst>
        </pc:spChg>
        <pc:spChg chg="mod">
          <ac:chgData name="Segev, Jonathan" userId="7c67a1b0-8725-4553-8055-0888dbcaef94" providerId="ADAL" clId="{895E21BA-6AB4-4E95-9189-D924613B6FA9}" dt="2021-09-20T20:43:48.847" v="21" actId="113"/>
          <ac:spMkLst>
            <pc:docMk/>
            <pc:sldMk cId="1166447364" sldId="940"/>
            <ac:spMk id="3" creationId="{3534ABC5-87CD-42AE-A4C9-099068D3D36C}"/>
          </ac:spMkLst>
        </pc:spChg>
      </pc:sldChg>
      <pc:sldMasterChg chg="modSp mod">
        <pc:chgData name="Segev, Jonathan" userId="7c67a1b0-8725-4553-8055-0888dbcaef94" providerId="ADAL" clId="{895E21BA-6AB4-4E95-9189-D924613B6FA9}" dt="2021-09-20T18:56:36.284" v="1" actId="20577"/>
        <pc:sldMasterMkLst>
          <pc:docMk/>
          <pc:sldMasterMk cId="0" sldId="2147483648"/>
        </pc:sldMasterMkLst>
        <pc:spChg chg="mod">
          <ac:chgData name="Segev, Jonathan" userId="7c67a1b0-8725-4553-8055-0888dbcaef94" providerId="ADAL" clId="{895E21BA-6AB4-4E95-9189-D924613B6FA9}" dt="2021-09-20T18:56:36.28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a:t>
            </a:r>
          </a:p>
          <a:p>
            <a:r>
              <a:rPr lang="en-US" sz="2000" b="0" dirty="0"/>
              <a:t>Seconded by:</a:t>
            </a:r>
          </a:p>
          <a:p>
            <a:r>
              <a:rPr lang="en-US" sz="2000" b="0" dirty="0"/>
              <a:t>Results (Y/N/A):</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a:t>
            </a:r>
          </a:p>
          <a:p>
            <a:r>
              <a:rPr lang="en-US" sz="2000" b="0" dirty="0"/>
              <a:t>Seconded by:</a:t>
            </a:r>
          </a:p>
          <a:p>
            <a:r>
              <a:rPr lang="en-US" sz="2000" b="0" dirty="0"/>
              <a:t>Results (Y/N/A):</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102924</TotalTime>
  <Words>14333</Words>
  <Application>Microsoft Office PowerPoint</Application>
  <PresentationFormat>Widescreen</PresentationFormat>
  <Paragraphs>1952</Paragraphs>
  <Slides>159</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159</vt:i4>
      </vt:variant>
    </vt:vector>
  </HeadingPairs>
  <TitlesOfParts>
    <vt:vector size="163" baseType="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407</cp:revision>
  <cp:lastPrinted>1601-01-01T00:00:00Z</cp:lastPrinted>
  <dcterms:created xsi:type="dcterms:W3CDTF">2018-08-06T10:28:59Z</dcterms:created>
  <dcterms:modified xsi:type="dcterms:W3CDTF">2021-11-08T18:05:32Z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