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9"/>
  </p:notesMasterIdLst>
  <p:handoutMasterIdLst>
    <p:handoutMasterId r:id="rId160"/>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37" r:id="rId1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 id="937"/>
          </p14:sldIdLst>
        </p14:section>
        <p14:section name="Untitled Section" id="{615A85EA-AE5A-454C-BBC4-8FC6BC6424E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20" autoAdjust="0"/>
    <p:restoredTop sz="94660"/>
  </p:normalViewPr>
  <p:slideViewPr>
    <p:cSldViewPr>
      <p:cViewPr varScale="1">
        <p:scale>
          <a:sx n="123" d="100"/>
          <a:sy n="123" d="100"/>
        </p:scale>
        <p:origin x="26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handoutMaster" Target="handoutMasters/handoutMaster1.xml"/><Relationship Id="rId165" Type="http://schemas.microsoft.com/office/2016/11/relationships/changesInfo" Target="changesInfos/changesInfo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2A798DB-E754-42C2-BC37-E0BBF1D45E3E}"/>
    <pc:docChg chg="custSel addSld modSld sldOrd modMainMaster modSection">
      <pc:chgData name="Segev, Jonathan" userId="7c67a1b0-8725-4553-8055-0888dbcaef94" providerId="ADAL" clId="{E2A798DB-E754-42C2-BC37-E0BBF1D45E3E}" dt="2021-09-15T18:33:01.772" v="228" actId="20577"/>
      <pc:docMkLst>
        <pc:docMk/>
      </pc:docMkLst>
      <pc:sldChg chg="modSp mod">
        <pc:chgData name="Segev, Jonathan" userId="7c67a1b0-8725-4553-8055-0888dbcaef94" providerId="ADAL" clId="{E2A798DB-E754-42C2-BC37-E0BBF1D45E3E}" dt="2021-09-15T18:33:01.772" v="228" actId="20577"/>
        <pc:sldMkLst>
          <pc:docMk/>
          <pc:sldMk cId="4067296531" sldId="936"/>
        </pc:sldMkLst>
        <pc:spChg chg="mod">
          <ac:chgData name="Segev, Jonathan" userId="7c67a1b0-8725-4553-8055-0888dbcaef94" providerId="ADAL" clId="{E2A798DB-E754-42C2-BC37-E0BBF1D45E3E}" dt="2021-09-15T18:33:01.772" v="228" actId="20577"/>
          <ac:spMkLst>
            <pc:docMk/>
            <pc:sldMk cId="4067296531" sldId="936"/>
            <ac:spMk id="3" creationId="{FC8DC9CC-FCB4-4CDB-8B12-39E531B4EC3C}"/>
          </ac:spMkLst>
        </pc:spChg>
      </pc:sldChg>
      <pc:sldChg chg="modSp mod ord">
        <pc:chgData name="Segev, Jonathan" userId="7c67a1b0-8725-4553-8055-0888dbcaef94" providerId="ADAL" clId="{E2A798DB-E754-42C2-BC37-E0BBF1D45E3E}" dt="2021-09-15T18:32:55.077" v="220" actId="20577"/>
        <pc:sldMkLst>
          <pc:docMk/>
          <pc:sldMk cId="2300662293" sldId="938"/>
        </pc:sldMkLst>
        <pc:spChg chg="mod">
          <ac:chgData name="Segev, Jonathan" userId="7c67a1b0-8725-4553-8055-0888dbcaef94" providerId="ADAL" clId="{E2A798DB-E754-42C2-BC37-E0BBF1D45E3E}" dt="2021-09-15T18:32:55.077" v="220" actId="20577"/>
          <ac:spMkLst>
            <pc:docMk/>
            <pc:sldMk cId="2300662293" sldId="938"/>
            <ac:spMk id="3" creationId="{B1672BB7-F5B8-46DB-A7E4-8020B1E6B82A}"/>
          </ac:spMkLst>
        </pc:spChg>
      </pc:sldChg>
      <pc:sldChg chg="modSp add mod ord">
        <pc:chgData name="Segev, Jonathan" userId="7c67a1b0-8725-4553-8055-0888dbcaef94" providerId="ADAL" clId="{E2A798DB-E754-42C2-BC37-E0BBF1D45E3E}" dt="2021-09-15T18:03:18.545" v="78" actId="20577"/>
        <pc:sldMkLst>
          <pc:docMk/>
          <pc:sldMk cId="1867107949" sldId="939"/>
        </pc:sldMkLst>
        <pc:spChg chg="mod">
          <ac:chgData name="Segev, Jonathan" userId="7c67a1b0-8725-4553-8055-0888dbcaef94" providerId="ADAL" clId="{E2A798DB-E754-42C2-BC37-E0BBF1D45E3E}" dt="2021-09-15T18:00:03.344" v="11" actId="20577"/>
          <ac:spMkLst>
            <pc:docMk/>
            <pc:sldMk cId="1867107949" sldId="939"/>
            <ac:spMk id="2" creationId="{645D4345-8700-431B-8CD5-FCA5A6C08D88}"/>
          </ac:spMkLst>
        </pc:spChg>
        <pc:spChg chg="mod">
          <ac:chgData name="Segev, Jonathan" userId="7c67a1b0-8725-4553-8055-0888dbcaef94" providerId="ADAL" clId="{E2A798DB-E754-42C2-BC37-E0BBF1D45E3E}" dt="2021-09-15T18:03:18.545" v="78" actId="20577"/>
          <ac:spMkLst>
            <pc:docMk/>
            <pc:sldMk cId="1867107949" sldId="939"/>
            <ac:spMk id="3" creationId="{67DD31E9-AD35-400D-B673-CDF80A3048BB}"/>
          </ac:spMkLst>
        </pc:spChg>
      </pc:sldChg>
      <pc:sldMasterChg chg="modSp mod">
        <pc:chgData name="Segev, Jonathan" userId="7c67a1b0-8725-4553-8055-0888dbcaef94" providerId="ADAL" clId="{E2A798DB-E754-42C2-BC37-E0BBF1D45E3E}" dt="2021-09-14T23:33:15.766" v="1" actId="20577"/>
        <pc:sldMasterMkLst>
          <pc:docMk/>
          <pc:sldMasterMk cId="0" sldId="2147483648"/>
        </pc:sldMasterMkLst>
        <pc:spChg chg="mod">
          <ac:chgData name="Segev, Jonathan" userId="7c67a1b0-8725-4553-8055-0888dbcaef94" providerId="ADAL" clId="{E2A798DB-E754-42C2-BC37-E0BBF1D45E3E}" dt="2021-09-14T23:33:15.766"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802.11-20/0771r27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Report to EC</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p>
          <a:p>
            <a:r>
              <a:rPr lang="en-US" b="0" dirty="0"/>
              <a:t>•	Approve document </a:t>
            </a:r>
            <a:r>
              <a:rPr lang="en-US" b="0" dirty="0">
                <a:highlight>
                  <a:srgbClr val="FFFF00"/>
                </a:highlight>
              </a:rPr>
              <a:t>11-21-1501r???</a:t>
            </a:r>
            <a:r>
              <a:rPr lang="en-US" b="0" dirty="0"/>
              <a:t> as the report to the IEEE 802 Executive Committee on the requirements for approval to forward P802.11az D4.0 to SA Ballot.</a:t>
            </a:r>
          </a:p>
          <a:p>
            <a:endParaRPr lang="en-US" b="0" dirty="0"/>
          </a:p>
          <a:p>
            <a:r>
              <a:rPr lang="en-US" b="0" dirty="0"/>
              <a:t>Moved:</a:t>
            </a:r>
          </a:p>
          <a:p>
            <a:r>
              <a:rPr lang="en-US" b="0" dirty="0"/>
              <a:t>Seconded</a:t>
            </a:r>
          </a:p>
          <a:p>
            <a:r>
              <a:rPr lang="en-US" b="0" dirty="0"/>
              <a:t>Result:</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44343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95577</TotalTime>
  <Words>14188</Words>
  <Application>Microsoft Office PowerPoint</Application>
  <PresentationFormat>Widescreen</PresentationFormat>
  <Paragraphs>1930</Paragraphs>
  <Slides>157</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157</vt:i4>
      </vt:variant>
    </vt:vector>
  </HeadingPairs>
  <TitlesOfParts>
    <vt:vector size="162" baseType="lpstr">
      <vt:lpstr>Arial</vt: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Approve Report to EC</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406</cp:revision>
  <cp:lastPrinted>1601-01-01T00:00:00Z</cp:lastPrinted>
  <dcterms:created xsi:type="dcterms:W3CDTF">2018-08-06T10:28:59Z</dcterms:created>
  <dcterms:modified xsi:type="dcterms:W3CDTF">2021-09-15T18:33:11Z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