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3"/>
  </p:notesMasterIdLst>
  <p:handoutMasterIdLst>
    <p:handoutMasterId r:id="rId14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859" r:id="rId1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Recirculation" id="{796CD135-32BC-4B93-84C6-16917450CF81}">
          <p14:sldIdLst>
            <p14:sldId id="8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p:cViewPr varScale="1">
        <p:scale>
          <a:sx n="119" d="100"/>
          <a:sy n="119" d="100"/>
        </p:scale>
        <p:origin x="42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handoutMaster" Target="handoutMasters/handoutMaster1.xml"/><Relationship Id="rId149" Type="http://schemas.microsoft.com/office/2016/11/relationships/changesInfo" Target="changesInfos/changesInfo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notesMaster" Target="notesMasters/notesMaster1.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DC41305-C993-4100-8458-35A782183D96}"/>
    <pc:docChg chg="modSld modMainMaster">
      <pc:chgData name="Segev, Jonathan" userId="7c67a1b0-8725-4553-8055-0888dbcaef94" providerId="ADAL" clId="{0DC41305-C993-4100-8458-35A782183D96}" dt="2021-07-19T14:12:12.501" v="5" actId="20577"/>
      <pc:docMkLst>
        <pc:docMk/>
      </pc:docMkLst>
      <pc:sldChg chg="modSp mod">
        <pc:chgData name="Segev, Jonathan" userId="7c67a1b0-8725-4553-8055-0888dbcaef94" providerId="ADAL" clId="{0DC41305-C993-4100-8458-35A782183D96}" dt="2021-07-19T14:12:12.501" v="5" actId="20577"/>
        <pc:sldMkLst>
          <pc:docMk/>
          <pc:sldMk cId="1767749051" sldId="859"/>
        </pc:sldMkLst>
        <pc:spChg chg="mod">
          <ac:chgData name="Segev, Jonathan" userId="7c67a1b0-8725-4553-8055-0888dbcaef94" providerId="ADAL" clId="{0DC41305-C993-4100-8458-35A782183D96}" dt="2021-07-19T14:12:12.501" v="5" actId="20577"/>
          <ac:spMkLst>
            <pc:docMk/>
            <pc:sldMk cId="1767749051" sldId="859"/>
            <ac:spMk id="3" creationId="{0936EB8A-55A4-4B19-9900-20A33331A794}"/>
          </ac:spMkLst>
        </pc:spChg>
      </pc:sldChg>
      <pc:sldMasterChg chg="modSp mod">
        <pc:chgData name="Segev, Jonathan" userId="7c67a1b0-8725-4553-8055-0888dbcaef94" providerId="ADAL" clId="{0DC41305-C993-4100-8458-35A782183D96}" dt="2021-07-16T23:51:53.799" v="1" actId="20577"/>
        <pc:sldMasterMkLst>
          <pc:docMk/>
          <pc:sldMasterMk cId="0" sldId="2147483648"/>
        </pc:sldMasterMkLst>
        <pc:spChg chg="mod">
          <ac:chgData name="Segev, Jonathan" userId="7c67a1b0-8725-4553-8055-0888dbcaef94" providerId="ADAL" clId="{0DC41305-C993-4100-8458-35A782183D96}" dt="2021-07-16T23:51:53.799"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Sponsor Ballot?”</a:t>
            </a:r>
          </a:p>
          <a:p>
            <a:endParaRPr lang="en-US" sz="2000" dirty="0"/>
          </a:p>
          <a:p>
            <a:r>
              <a:rPr lang="en-US" sz="2000"/>
              <a:t>Moved: </a:t>
            </a:r>
            <a:endParaRPr lang="en-US" sz="2000" b="0" dirty="0"/>
          </a:p>
          <a:p>
            <a:r>
              <a:rPr lang="en-US" sz="2000" dirty="0"/>
              <a:t>Second:</a:t>
            </a:r>
            <a:endParaRPr lang="en-US" sz="2000" b="0" dirty="0"/>
          </a:p>
          <a:p>
            <a:r>
              <a:rPr lang="en-US" sz="2000" dirty="0"/>
              <a:t>Results (Y/N/A):</a:t>
            </a:r>
            <a:endParaRPr lang="en-US" sz="2000" b="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92118</TotalTime>
  <Words>12861</Words>
  <Application>Microsoft Office PowerPoint</Application>
  <PresentationFormat>Widescreen</PresentationFormat>
  <Paragraphs>1770</Paragraphs>
  <Slides>141</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141</vt:i4>
      </vt:variant>
    </vt:vector>
  </HeadingPairs>
  <TitlesOfParts>
    <vt:vector size="145" baseType="lpstr">
      <vt:lpstr>Arial</vt: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402</cp:revision>
  <cp:lastPrinted>1601-01-01T00:00:00Z</cp:lastPrinted>
  <dcterms:created xsi:type="dcterms:W3CDTF">2018-08-06T10:28:59Z</dcterms:created>
  <dcterms:modified xsi:type="dcterms:W3CDTF">2021-07-19T14:12:13Z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