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0"/>
  </p:notesMasterIdLst>
  <p:handoutMasterIdLst>
    <p:handoutMasterId r:id="rId14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859" r:id="rId1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Lst>
        </p14:section>
        <p14:section name="July Recirculation" id="{796CD135-32BC-4B93-84C6-16917450CF81}">
          <p14:sldIdLst>
            <p14:sldId id="8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42A003-7D74-42B3-A821-2076FD843CE6}" v="11" dt="2021-07-15T23:05:59.02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p:cViewPr varScale="1">
        <p:scale>
          <a:sx n="127" d="100"/>
          <a:sy n="127" d="100"/>
        </p:scale>
        <p:origin x="144" y="30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14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11-21-0327 </a:t>
            </a:r>
            <a:r>
              <a:rPr lang="en-US" sz="2000" b="0" dirty="0" err="1"/>
              <a:t>TGaz</a:t>
            </a:r>
            <a:r>
              <a:rPr lang="en-US" sz="2000" b="0" dirty="0"/>
              <a:t> MDR Report (Roy Want)</a:t>
            </a:r>
          </a:p>
          <a:p>
            <a:endParaRPr lang="en-US" sz="1400" b="0" dirty="0"/>
          </a:p>
          <a:p>
            <a:r>
              <a:rPr lang="en-US" sz="2000" dirty="0"/>
              <a:t>Motion </a:t>
            </a:r>
            <a:r>
              <a:rPr lang="en-US" sz="2000" b="0" dirty="0"/>
              <a:t>(202107-??):</a:t>
            </a:r>
          </a:p>
          <a:p>
            <a:pPr marL="0" indent="0"/>
            <a:r>
              <a:rPr lang="en-US" sz="2000" b="0" dirty="0"/>
              <a:t>Move to adopt text changes depicted by document 11-21-0327r7,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a:t>
            </a:r>
          </a:p>
          <a:p>
            <a:pPr marL="0" indent="0"/>
            <a:r>
              <a:rPr lang="en-US" sz="2000" b="0" dirty="0"/>
              <a:t>Move to adopt the resolutions depicted by document 11-21-1113r? for </a:t>
            </a:r>
            <a:r>
              <a:rPr lang="pt-BR" sz="2000" b="0" dirty="0"/>
              <a:t>CIDs </a:t>
            </a:r>
            <a:r>
              <a:rPr lang="en-US" sz="2000" b="0" dirty="0"/>
              <a:t>5011, 5024</a:t>
            </a:r>
            <a:r>
              <a:rPr lang="en-US" sz="2000" b="0"/>
              <a:t>, 5028</a:t>
            </a:r>
            <a:r>
              <a:rPr lang="en-US" sz="2000" b="0" dirty="0"/>
              <a:t>,</a:t>
            </a:r>
          </a:p>
          <a:p>
            <a:pPr marL="0" indent="0"/>
            <a:r>
              <a:rPr lang="en-US" sz="2000" b="0" dirty="0"/>
              <a:t>5257, 5255, and 5256 </a:t>
            </a:r>
            <a:r>
              <a:rPr lang="pt-BR" sz="2000" b="0" dirty="0"/>
              <a:t>(?</a:t>
            </a:r>
            <a:r>
              <a:rPr lang="en-US" sz="2000" b="0" dirty="0"/>
              <a:t> CIDs total),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11-20-0258r??,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86979</TotalTime>
  <Words>12626</Words>
  <Application>Microsoft Office PowerPoint</Application>
  <PresentationFormat>Widescreen</PresentationFormat>
  <Paragraphs>1739</Paragraphs>
  <Slides>138</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138</vt:i4>
      </vt:variant>
    </vt:vector>
  </HeadingPairs>
  <TitlesOfParts>
    <vt:vector size="141"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401</cp:revision>
  <cp:lastPrinted>1601-01-01T00:00:00Z</cp:lastPrinted>
  <dcterms:created xsi:type="dcterms:W3CDTF">2018-08-06T10:28:59Z</dcterms:created>
  <dcterms:modified xsi:type="dcterms:W3CDTF">2021-07-15T23:31:20Z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