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6"/>
  </p:notesMasterIdLst>
  <p:handoutMasterIdLst>
    <p:handoutMasterId r:id="rId137"/>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p:cViewPr varScale="1">
        <p:scale>
          <a:sx n="123" d="100"/>
          <a:sy n="123" d="100"/>
        </p:scale>
        <p:origin x="26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C42A003-7D74-42B3-A821-2076FD843CE6}"/>
    <pc:docChg chg="modSld modMainMaster">
      <pc:chgData name="Segev, Jonathan" userId="7c67a1b0-8725-4553-8055-0888dbcaef94" providerId="ADAL" clId="{CC42A003-7D74-42B3-A821-2076FD843CE6}" dt="2021-07-14T21:40:42.636" v="5" actId="6549"/>
      <pc:docMkLst>
        <pc:docMk/>
      </pc:docMkLst>
      <pc:sldChg chg="modSp mod">
        <pc:chgData name="Segev, Jonathan" userId="7c67a1b0-8725-4553-8055-0888dbcaef94" providerId="ADAL" clId="{CC42A003-7D74-42B3-A821-2076FD843CE6}" dt="2021-07-14T21:40:33.823" v="1" actId="20577"/>
        <pc:sldMkLst>
          <pc:docMk/>
          <pc:sldMk cId="0" sldId="256"/>
        </pc:sldMkLst>
        <pc:spChg chg="mod">
          <ac:chgData name="Segev, Jonathan" userId="7c67a1b0-8725-4553-8055-0888dbcaef94" providerId="ADAL" clId="{CC42A003-7D74-42B3-A821-2076FD843CE6}" dt="2021-07-14T21:40:33.823" v="1" actId="20577"/>
          <ac:spMkLst>
            <pc:docMk/>
            <pc:sldMk cId="0" sldId="256"/>
            <ac:spMk id="3074" creationId="{00000000-0000-0000-0000-000000000000}"/>
          </ac:spMkLst>
        </pc:spChg>
      </pc:sldChg>
      <pc:sldMasterChg chg="modSp mod">
        <pc:chgData name="Segev, Jonathan" userId="7c67a1b0-8725-4553-8055-0888dbcaef94" providerId="ADAL" clId="{CC42A003-7D74-42B3-A821-2076FD843CE6}" dt="2021-07-14T21:40:42.636" v="5" actId="6549"/>
        <pc:sldMasterMkLst>
          <pc:docMk/>
          <pc:sldMasterMk cId="0" sldId="2147483648"/>
        </pc:sldMasterMkLst>
        <pc:spChg chg="mod">
          <ac:chgData name="Segev, Jonathan" userId="7c67a1b0-8725-4553-8055-0888dbcaef94" providerId="ADAL" clId="{CC42A003-7D74-42B3-A821-2076FD843CE6}" dt="2021-07-14T21:40:42.636" v="5"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5308,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85594</TotalTime>
  <Words>12312</Words>
  <Application>Microsoft Office PowerPoint</Application>
  <PresentationFormat>Widescreen</PresentationFormat>
  <Paragraphs>1693</Paragraphs>
  <Slides>134</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134</vt:i4>
      </vt:variant>
    </vt:vector>
  </HeadingPairs>
  <TitlesOfParts>
    <vt:vector size="138" baseType="lpstr">
      <vt:lpstr>Arial</vt: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400</cp:revision>
  <cp:lastPrinted>1601-01-01T00:00:00Z</cp:lastPrinted>
  <dcterms:created xsi:type="dcterms:W3CDTF">2018-08-06T10:28:59Z</dcterms:created>
  <dcterms:modified xsi:type="dcterms:W3CDTF">2021-07-14T21:40:53Z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