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6"/>
  </p:notesMasterIdLst>
  <p:handoutMasterIdLst>
    <p:handoutMasterId r:id="rId127"/>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0428F1-0162-40AD-A82A-43ADB3D89327}" v="5" dt="2021-07-12T17:02:24.93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0" autoAdjust="0"/>
    <p:restoredTop sz="94660"/>
  </p:normalViewPr>
  <p:slideViewPr>
    <p:cSldViewPr>
      <p:cViewPr varScale="1">
        <p:scale>
          <a:sx n="123" d="100"/>
          <a:sy n="123" d="100"/>
        </p:scale>
        <p:origin x="264"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microsoft.com/office/2015/10/relationships/revisionInfo" Target="revisionInfo.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000428F1-0162-40AD-A82A-43ADB3D89327}"/>
    <pc:docChg chg="undo custSel addSld modSld">
      <pc:chgData name="Segev, Jonathan" userId="7c67a1b0-8725-4553-8055-0888dbcaef94" providerId="ADAL" clId="{000428F1-0162-40AD-A82A-43ADB3D89327}" dt="2021-07-12T17:05:56.720" v="197" actId="20577"/>
      <pc:docMkLst>
        <pc:docMk/>
      </pc:docMkLst>
      <pc:sldChg chg="addSp delSp modSp add mod">
        <pc:chgData name="Segev, Jonathan" userId="7c67a1b0-8725-4553-8055-0888dbcaef94" providerId="ADAL" clId="{000428F1-0162-40AD-A82A-43ADB3D89327}" dt="2021-07-12T17:05:56.720" v="197" actId="20577"/>
        <pc:sldMkLst>
          <pc:docMk/>
          <pc:sldMk cId="2270876805" sldId="907"/>
        </pc:sldMkLst>
        <pc:spChg chg="mod">
          <ac:chgData name="Segev, Jonathan" userId="7c67a1b0-8725-4553-8055-0888dbcaef94" providerId="ADAL" clId="{000428F1-0162-40AD-A82A-43ADB3D89327}" dt="2021-07-12T17:00:36.866" v="25" actId="20577"/>
          <ac:spMkLst>
            <pc:docMk/>
            <pc:sldMk cId="2270876805" sldId="907"/>
            <ac:spMk id="2" creationId="{645D4345-8700-431B-8CD5-FCA5A6C08D88}"/>
          </ac:spMkLst>
        </pc:spChg>
        <pc:spChg chg="mod">
          <ac:chgData name="Segev, Jonathan" userId="7c67a1b0-8725-4553-8055-0888dbcaef94" providerId="ADAL" clId="{000428F1-0162-40AD-A82A-43ADB3D89327}" dt="2021-07-12T17:05:56.720" v="197" actId="20577"/>
          <ac:spMkLst>
            <pc:docMk/>
            <pc:sldMk cId="2270876805" sldId="907"/>
            <ac:spMk id="3" creationId="{67DD31E9-AD35-400D-B673-CDF80A3048BB}"/>
          </ac:spMkLst>
        </pc:spChg>
        <pc:graphicFrameChg chg="add del mod">
          <ac:chgData name="Segev, Jonathan" userId="7c67a1b0-8725-4553-8055-0888dbcaef94" providerId="ADAL" clId="{000428F1-0162-40AD-A82A-43ADB3D89327}" dt="2021-07-12T17:00:51.802" v="28"/>
          <ac:graphicFrameMkLst>
            <pc:docMk/>
            <pc:sldMk cId="2270876805" sldId="907"/>
            <ac:graphicFrameMk id="7" creationId="{7F25015C-E5D4-40EC-9018-183197EACFD3}"/>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802.11-20/0771r19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2021-07-12</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a:t>Motion passes</a:t>
            </a:r>
            <a:endParaRPr lang="en-US" sz="2000" b="0" dirty="0"/>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a:t>
            </a:r>
            <a:r>
              <a:rPr lang="en-US" sz="1800" b="0" dirty="0">
                <a:hlinkClick r:id="rId2"/>
              </a:rPr>
              <a:t>2</a:t>
            </a:r>
            <a:r>
              <a:rPr lang="en-US" sz="1800" b="0" dirty="0">
                <a:hlinkClick r:id="rId2"/>
              </a:rPr>
              <a:t>-00az-lb253-lmr-frame-cr.docx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83811</TotalTime>
  <Words>11562</Words>
  <Application>Microsoft Office PowerPoint</Application>
  <PresentationFormat>Widescreen</PresentationFormat>
  <Paragraphs>1588</Paragraphs>
  <Slides>124</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124</vt:i4>
      </vt:variant>
    </vt:vector>
  </HeadingPairs>
  <TitlesOfParts>
    <vt:vector size="128" baseType="lpstr">
      <vt:lpstr>Arial</vt:lpstr>
      <vt:lpstr>Times New Roman</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399</cp:revision>
  <cp:lastPrinted>1601-01-01T00:00:00Z</cp:lastPrinted>
  <dcterms:created xsi:type="dcterms:W3CDTF">2018-08-06T10:28:59Z</dcterms:created>
  <dcterms:modified xsi:type="dcterms:W3CDTF">2021-07-12T17:06:03Z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