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5"/>
  </p:notesMasterIdLst>
  <p:handoutMasterIdLst>
    <p:handoutMasterId r:id="rId126"/>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4" r:id="rId1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57C3E2-A321-4116-9896-4E5815A51FEF}" v="106" dt="2021-07-08T20:40:41.103"/>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631" autoAdjust="0"/>
    <p:restoredTop sz="94660"/>
  </p:normalViewPr>
  <p:slideViewPr>
    <p:cSldViewPr>
      <p:cViewPr varScale="1">
        <p:scale>
          <a:sx n="101" d="100"/>
          <a:sy n="101" d="100"/>
        </p:scale>
        <p:origin x="126" y="3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microsoft.com/office/2016/11/relationships/changesInfo" Target="changesInfos/changesInfo1.xml"/><Relationship Id="rId61" Type="http://schemas.openxmlformats.org/officeDocument/2006/relationships/slide" Target="slides/slide60.xml"/><Relationship Id="rId82" Type="http://schemas.openxmlformats.org/officeDocument/2006/relationships/slide" Target="slides/slide8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B15919B3-8B46-4939-BE3E-1FD0A4B06083}"/>
    <pc:docChg chg="undo custSel addSld delSld modSld sldOrd modMainMaster addSection modSection">
      <pc:chgData name="Segev, Jonathan" userId="7c67a1b0-8725-4553-8055-0888dbcaef94" providerId="ADAL" clId="{B15919B3-8B46-4939-BE3E-1FD0A4B06083}" dt="2021-06-24T14:48:41.127" v="552" actId="20577"/>
      <pc:docMkLst>
        <pc:docMk/>
      </pc:docMkLst>
      <pc:sldChg chg="modSp mod">
        <pc:chgData name="Segev, Jonathan" userId="7c67a1b0-8725-4553-8055-0888dbcaef94" providerId="ADAL" clId="{B15919B3-8B46-4939-BE3E-1FD0A4B06083}" dt="2021-06-08T22:47:29.952" v="5" actId="20577"/>
        <pc:sldMkLst>
          <pc:docMk/>
          <pc:sldMk cId="0" sldId="256"/>
        </pc:sldMkLst>
        <pc:spChg chg="mod">
          <ac:chgData name="Segev, Jonathan" userId="7c67a1b0-8725-4553-8055-0888dbcaef94" providerId="ADAL" clId="{B15919B3-8B46-4939-BE3E-1FD0A4B06083}" dt="2021-06-08T22:47:29.952" v="5" actId="20577"/>
          <ac:spMkLst>
            <pc:docMk/>
            <pc:sldMk cId="0" sldId="256"/>
            <ac:spMk id="3074" creationId="{00000000-0000-0000-0000-000000000000}"/>
          </ac:spMkLst>
        </pc:spChg>
      </pc:sldChg>
      <pc:sldChg chg="add">
        <pc:chgData name="Segev, Jonathan" userId="7c67a1b0-8725-4553-8055-0888dbcaef94" providerId="ADAL" clId="{B15919B3-8B46-4939-BE3E-1FD0A4B06083}" dt="2021-06-08T22:54:15.708" v="21"/>
        <pc:sldMkLst>
          <pc:docMk/>
          <pc:sldMk cId="2251054593" sldId="679"/>
        </pc:sldMkLst>
      </pc:sldChg>
      <pc:sldChg chg="addSp delSp modSp mod">
        <pc:chgData name="Segev, Jonathan" userId="7c67a1b0-8725-4553-8055-0888dbcaef94" providerId="ADAL" clId="{B15919B3-8B46-4939-BE3E-1FD0A4B06083}" dt="2021-06-08T22:50:56.296" v="16" actId="478"/>
        <pc:sldMkLst>
          <pc:docMk/>
          <pc:sldMk cId="1119397435" sldId="698"/>
        </pc:sldMkLst>
        <pc:spChg chg="add del mod">
          <ac:chgData name="Segev, Jonathan" userId="7c67a1b0-8725-4553-8055-0888dbcaef94" providerId="ADAL" clId="{B15919B3-8B46-4939-BE3E-1FD0A4B06083}" dt="2021-06-08T22:50:56.296" v="16" actId="478"/>
          <ac:spMkLst>
            <pc:docMk/>
            <pc:sldMk cId="1119397435" sldId="698"/>
            <ac:spMk id="7" creationId="{493853B5-C490-4492-9A81-74AF7B8A051E}"/>
          </ac:spMkLst>
        </pc:spChg>
      </pc:sldChg>
      <pc:sldChg chg="add">
        <pc:chgData name="Segev, Jonathan" userId="7c67a1b0-8725-4553-8055-0888dbcaef94" providerId="ADAL" clId="{B15919B3-8B46-4939-BE3E-1FD0A4B06083}" dt="2021-06-08T22:51:19.073" v="17"/>
        <pc:sldMkLst>
          <pc:docMk/>
          <pc:sldMk cId="3632196814" sldId="699"/>
        </pc:sldMkLst>
      </pc:sldChg>
      <pc:sldChg chg="add">
        <pc:chgData name="Segev, Jonathan" userId="7c67a1b0-8725-4553-8055-0888dbcaef94" providerId="ADAL" clId="{B15919B3-8B46-4939-BE3E-1FD0A4B06083}" dt="2021-06-08T22:51:19.073" v="17"/>
        <pc:sldMkLst>
          <pc:docMk/>
          <pc:sldMk cId="3708165518" sldId="700"/>
        </pc:sldMkLst>
      </pc:sldChg>
      <pc:sldChg chg="addSp modSp add mod">
        <pc:chgData name="Segev, Jonathan" userId="7c67a1b0-8725-4553-8055-0888dbcaef94" providerId="ADAL" clId="{B15919B3-8B46-4939-BE3E-1FD0A4B06083}" dt="2021-06-24T14:28:44.587" v="403" actId="20577"/>
        <pc:sldMkLst>
          <pc:docMk/>
          <pc:sldMk cId="1664165509" sldId="755"/>
        </pc:sldMkLst>
        <pc:spChg chg="mod">
          <ac:chgData name="Segev, Jonathan" userId="7c67a1b0-8725-4553-8055-0888dbcaef94" providerId="ADAL" clId="{B15919B3-8B46-4939-BE3E-1FD0A4B06083}" dt="2021-06-24T14:28:44.587" v="403" actId="20577"/>
          <ac:spMkLst>
            <pc:docMk/>
            <pc:sldMk cId="1664165509" sldId="755"/>
            <ac:spMk id="3" creationId="{67DD31E9-AD35-400D-B673-CDF80A3048BB}"/>
          </ac:spMkLst>
        </pc:spChg>
        <pc:spChg chg="add mod">
          <ac:chgData name="Segev, Jonathan" userId="7c67a1b0-8725-4553-8055-0888dbcaef94" providerId="ADAL" clId="{B15919B3-8B46-4939-BE3E-1FD0A4B06083}" dt="2021-06-24T14:25:36.454" v="365" actId="571"/>
          <ac:spMkLst>
            <pc:docMk/>
            <pc:sldMk cId="1664165509" sldId="755"/>
            <ac:spMk id="7" creationId="{3B5D7EC5-3990-4F4E-8911-C64C83079939}"/>
          </ac:spMkLst>
        </pc:spChg>
      </pc:sldChg>
      <pc:sldChg chg="add">
        <pc:chgData name="Segev, Jonathan" userId="7c67a1b0-8725-4553-8055-0888dbcaef94" providerId="ADAL" clId="{B15919B3-8B46-4939-BE3E-1FD0A4B06083}" dt="2021-06-08T22:54:15.708" v="21"/>
        <pc:sldMkLst>
          <pc:docMk/>
          <pc:sldMk cId="2868374254" sldId="756"/>
        </pc:sldMkLst>
      </pc:sldChg>
      <pc:sldChg chg="add">
        <pc:chgData name="Segev, Jonathan" userId="7c67a1b0-8725-4553-8055-0888dbcaef94" providerId="ADAL" clId="{B15919B3-8B46-4939-BE3E-1FD0A4B06083}" dt="2021-06-08T22:54:15.708" v="21"/>
        <pc:sldMkLst>
          <pc:docMk/>
          <pc:sldMk cId="2188485206" sldId="887"/>
        </pc:sldMkLst>
      </pc:sldChg>
      <pc:sldChg chg="modSp add mod ord">
        <pc:chgData name="Segev, Jonathan" userId="7c67a1b0-8725-4553-8055-0888dbcaef94" providerId="ADAL" clId="{B15919B3-8B46-4939-BE3E-1FD0A4B06083}" dt="2021-06-24T14:48:41.127" v="552" actId="20577"/>
        <pc:sldMkLst>
          <pc:docMk/>
          <pc:sldMk cId="747920391" sldId="888"/>
        </pc:sldMkLst>
        <pc:spChg chg="mod">
          <ac:chgData name="Segev, Jonathan" userId="7c67a1b0-8725-4553-8055-0888dbcaef94" providerId="ADAL" clId="{B15919B3-8B46-4939-BE3E-1FD0A4B06083}" dt="2021-06-24T14:48:41.127" v="552" actId="20577"/>
          <ac:spMkLst>
            <pc:docMk/>
            <pc:sldMk cId="747920391" sldId="888"/>
            <ac:spMk id="3" creationId="{67DD31E9-AD35-400D-B673-CDF80A3048BB}"/>
          </ac:spMkLst>
        </pc:spChg>
      </pc:sldChg>
      <pc:sldChg chg="modSp add mod">
        <pc:chgData name="Segev, Jonathan" userId="7c67a1b0-8725-4553-8055-0888dbcaef94" providerId="ADAL" clId="{B15919B3-8B46-4939-BE3E-1FD0A4B06083}" dt="2021-06-24T14:42:06.606" v="507" actId="20577"/>
        <pc:sldMkLst>
          <pc:docMk/>
          <pc:sldMk cId="611820810" sldId="889"/>
        </pc:sldMkLst>
        <pc:spChg chg="mod">
          <ac:chgData name="Segev, Jonathan" userId="7c67a1b0-8725-4553-8055-0888dbcaef94" providerId="ADAL" clId="{B15919B3-8B46-4939-BE3E-1FD0A4B06083}" dt="2021-06-24T14:42:06.606" v="507" actId="20577"/>
          <ac:spMkLst>
            <pc:docMk/>
            <pc:sldMk cId="611820810" sldId="889"/>
            <ac:spMk id="3" creationId="{67DD31E9-AD35-400D-B673-CDF80A3048BB}"/>
          </ac:spMkLst>
        </pc:spChg>
      </pc:sldChg>
      <pc:sldChg chg="modSp add del mod">
        <pc:chgData name="Segev, Jonathan" userId="7c67a1b0-8725-4553-8055-0888dbcaef94" providerId="ADAL" clId="{B15919B3-8B46-4939-BE3E-1FD0A4B06083}" dt="2021-06-08T23:01:49.203" v="269" actId="47"/>
        <pc:sldMkLst>
          <pc:docMk/>
          <pc:sldMk cId="189203449" sldId="890"/>
        </pc:sldMkLst>
        <pc:spChg chg="mod">
          <ac:chgData name="Segev, Jonathan" userId="7c67a1b0-8725-4553-8055-0888dbcaef94" providerId="ADAL" clId="{B15919B3-8B46-4939-BE3E-1FD0A4B06083}" dt="2021-06-08T23:01:45.855" v="268" actId="6549"/>
          <ac:spMkLst>
            <pc:docMk/>
            <pc:sldMk cId="189203449" sldId="890"/>
            <ac:spMk id="3" creationId="{67DD31E9-AD35-400D-B673-CDF80A3048BB}"/>
          </ac:spMkLst>
        </pc:spChg>
      </pc:sldChg>
      <pc:sldChg chg="modSp add mod">
        <pc:chgData name="Segev, Jonathan" userId="7c67a1b0-8725-4553-8055-0888dbcaef94" providerId="ADAL" clId="{B15919B3-8B46-4939-BE3E-1FD0A4B06083}" dt="2021-06-24T14:37:33.911" v="453" actId="20577"/>
        <pc:sldMkLst>
          <pc:docMk/>
          <pc:sldMk cId="565107807" sldId="890"/>
        </pc:sldMkLst>
        <pc:spChg chg="mod">
          <ac:chgData name="Segev, Jonathan" userId="7c67a1b0-8725-4553-8055-0888dbcaef94" providerId="ADAL" clId="{B15919B3-8B46-4939-BE3E-1FD0A4B06083}" dt="2021-06-24T14:37:33.911" v="453" actId="20577"/>
          <ac:spMkLst>
            <pc:docMk/>
            <pc:sldMk cId="565107807" sldId="890"/>
            <ac:spMk id="3" creationId="{67DD31E9-AD35-400D-B673-CDF80A3048BB}"/>
          </ac:spMkLst>
        </pc:spChg>
      </pc:sldChg>
      <pc:sldMasterChg chg="modSp mod">
        <pc:chgData name="Segev, Jonathan" userId="7c67a1b0-8725-4553-8055-0888dbcaef94" providerId="ADAL" clId="{B15919B3-8B46-4939-BE3E-1FD0A4B06083}" dt="2021-06-08T22:47:43.288" v="11" actId="20577"/>
        <pc:sldMasterMkLst>
          <pc:docMk/>
          <pc:sldMasterMk cId="0" sldId="2147483648"/>
        </pc:sldMasterMkLst>
        <pc:spChg chg="mod">
          <ac:chgData name="Segev, Jonathan" userId="7c67a1b0-8725-4553-8055-0888dbcaef94" providerId="ADAL" clId="{B15919B3-8B46-4939-BE3E-1FD0A4B06083}" dt="2021-06-08T22:47:39.520" v="7" actId="20577"/>
          <ac:spMkLst>
            <pc:docMk/>
            <pc:sldMasterMk cId="0" sldId="2147483648"/>
            <ac:spMk id="10" creationId="{00000000-0000-0000-0000-000000000000}"/>
          </ac:spMkLst>
        </pc:spChg>
        <pc:spChg chg="mod">
          <ac:chgData name="Segev, Jonathan" userId="7c67a1b0-8725-4553-8055-0888dbcaef94" providerId="ADAL" clId="{B15919B3-8B46-4939-BE3E-1FD0A4B06083}" dt="2021-06-08T22:47:43.288" v="11" actId="20577"/>
          <ac:spMkLst>
            <pc:docMk/>
            <pc:sldMasterMk cId="0" sldId="2147483648"/>
            <ac:spMk id="1027" creationId="{00000000-0000-0000-0000-000000000000}"/>
          </ac:spMkLst>
        </pc:spChg>
      </pc:sldMasterChg>
    </pc:docChg>
  </pc:docChgLst>
  <pc:docChgLst>
    <pc:chgData name="Segev, Jonathan" userId="7c67a1b0-8725-4553-8055-0888dbcaef94" providerId="ADAL" clId="{F457C3E2-A321-4116-9896-4E5815A51FEF}"/>
    <pc:docChg chg="undo custSel addSld delSld modSld sldOrd modMainMaster addSection modSection">
      <pc:chgData name="Segev, Jonathan" userId="7c67a1b0-8725-4553-8055-0888dbcaef94" providerId="ADAL" clId="{F457C3E2-A321-4116-9896-4E5815A51FEF}" dt="2021-07-08T20:42:02.291" v="1186" actId="20577"/>
      <pc:docMkLst>
        <pc:docMk/>
      </pc:docMkLst>
      <pc:sldChg chg="addSp delSp modSp add mod">
        <pc:chgData name="Segev, Jonathan" userId="7c67a1b0-8725-4553-8055-0888dbcaef94" providerId="ADAL" clId="{F457C3E2-A321-4116-9896-4E5815A51FEF}" dt="2021-07-07T20:39:13.635" v="841" actId="20577"/>
        <pc:sldMkLst>
          <pc:docMk/>
          <pc:sldMk cId="248223104" sldId="891"/>
        </pc:sldMkLst>
        <pc:spChg chg="mod">
          <ac:chgData name="Segev, Jonathan" userId="7c67a1b0-8725-4553-8055-0888dbcaef94" providerId="ADAL" clId="{F457C3E2-A321-4116-9896-4E5815A51FEF}" dt="2021-07-07T20:39:13.635" v="841" actId="20577"/>
          <ac:spMkLst>
            <pc:docMk/>
            <pc:sldMk cId="248223104" sldId="891"/>
            <ac:spMk id="3" creationId="{67DD31E9-AD35-400D-B673-CDF80A3048BB}"/>
          </ac:spMkLst>
        </pc:spChg>
        <pc:graphicFrameChg chg="add del mod">
          <ac:chgData name="Segev, Jonathan" userId="7c67a1b0-8725-4553-8055-0888dbcaef94" providerId="ADAL" clId="{F457C3E2-A321-4116-9896-4E5815A51FEF}" dt="2021-07-06T17:08:38.185" v="21"/>
          <ac:graphicFrameMkLst>
            <pc:docMk/>
            <pc:sldMk cId="248223104" sldId="891"/>
            <ac:graphicFrameMk id="7" creationId="{A96F7D04-CDB7-4B4A-A398-F1A15F49DDB2}"/>
          </ac:graphicFrameMkLst>
        </pc:graphicFrameChg>
      </pc:sldChg>
      <pc:sldChg chg="add del">
        <pc:chgData name="Segev, Jonathan" userId="7c67a1b0-8725-4553-8055-0888dbcaef94" providerId="ADAL" clId="{F457C3E2-A321-4116-9896-4E5815A51FEF}" dt="2021-07-06T17:11:51.191" v="107"/>
        <pc:sldMkLst>
          <pc:docMk/>
          <pc:sldMk cId="1085384354" sldId="892"/>
        </pc:sldMkLst>
      </pc:sldChg>
      <pc:sldChg chg="modSp add mod">
        <pc:chgData name="Segev, Jonathan" userId="7c67a1b0-8725-4553-8055-0888dbcaef94" providerId="ADAL" clId="{F457C3E2-A321-4116-9896-4E5815A51FEF}" dt="2021-07-08T20:40:46.337" v="1168" actId="20577"/>
        <pc:sldMkLst>
          <pc:docMk/>
          <pc:sldMk cId="2300415445" sldId="892"/>
        </pc:sldMkLst>
        <pc:spChg chg="mod">
          <ac:chgData name="Segev, Jonathan" userId="7c67a1b0-8725-4553-8055-0888dbcaef94" providerId="ADAL" clId="{F457C3E2-A321-4116-9896-4E5815A51FEF}" dt="2021-07-08T20:40:46.337" v="1168" actId="20577"/>
          <ac:spMkLst>
            <pc:docMk/>
            <pc:sldMk cId="2300415445" sldId="892"/>
            <ac:spMk id="3" creationId="{67DD31E9-AD35-400D-B673-CDF80A3048BB}"/>
          </ac:spMkLst>
        </pc:spChg>
      </pc:sldChg>
      <pc:sldChg chg="modSp add mod">
        <pc:chgData name="Segev, Jonathan" userId="7c67a1b0-8725-4553-8055-0888dbcaef94" providerId="ADAL" clId="{F457C3E2-A321-4116-9896-4E5815A51FEF}" dt="2021-07-08T20:17:35.015" v="1159" actId="20577"/>
        <pc:sldMkLst>
          <pc:docMk/>
          <pc:sldMk cId="439395127" sldId="893"/>
        </pc:sldMkLst>
        <pc:spChg chg="mod">
          <ac:chgData name="Segev, Jonathan" userId="7c67a1b0-8725-4553-8055-0888dbcaef94" providerId="ADAL" clId="{F457C3E2-A321-4116-9896-4E5815A51FEF}" dt="2021-07-08T20:17:35.015" v="1159" actId="20577"/>
          <ac:spMkLst>
            <pc:docMk/>
            <pc:sldMk cId="439395127" sldId="893"/>
            <ac:spMk id="3" creationId="{67DD31E9-AD35-400D-B673-CDF80A3048BB}"/>
          </ac:spMkLst>
        </pc:spChg>
      </pc:sldChg>
      <pc:sldChg chg="modSp add mod">
        <pc:chgData name="Segev, Jonathan" userId="7c67a1b0-8725-4553-8055-0888dbcaef94" providerId="ADAL" clId="{F457C3E2-A321-4116-9896-4E5815A51FEF}" dt="2021-07-08T20:17:28.350" v="1147" actId="20577"/>
        <pc:sldMkLst>
          <pc:docMk/>
          <pc:sldMk cId="2254480818" sldId="894"/>
        </pc:sldMkLst>
        <pc:spChg chg="mod">
          <ac:chgData name="Segev, Jonathan" userId="7c67a1b0-8725-4553-8055-0888dbcaef94" providerId="ADAL" clId="{F457C3E2-A321-4116-9896-4E5815A51FEF}" dt="2021-07-08T20:17:28.350" v="1147" actId="20577"/>
          <ac:spMkLst>
            <pc:docMk/>
            <pc:sldMk cId="2254480818" sldId="894"/>
            <ac:spMk id="3" creationId="{67DD31E9-AD35-400D-B673-CDF80A3048BB}"/>
          </ac:spMkLst>
        </pc:spChg>
      </pc:sldChg>
      <pc:sldChg chg="modSp add mod">
        <pc:chgData name="Segev, Jonathan" userId="7c67a1b0-8725-4553-8055-0888dbcaef94" providerId="ADAL" clId="{F457C3E2-A321-4116-9896-4E5815A51FEF}" dt="2021-07-08T20:17:22.821" v="1130" actId="20577"/>
        <pc:sldMkLst>
          <pc:docMk/>
          <pc:sldMk cId="3694352066" sldId="895"/>
        </pc:sldMkLst>
        <pc:spChg chg="mod">
          <ac:chgData name="Segev, Jonathan" userId="7c67a1b0-8725-4553-8055-0888dbcaef94" providerId="ADAL" clId="{F457C3E2-A321-4116-9896-4E5815A51FEF}" dt="2021-07-08T20:17:22.821" v="1130" actId="20577"/>
          <ac:spMkLst>
            <pc:docMk/>
            <pc:sldMk cId="3694352066" sldId="895"/>
            <ac:spMk id="3" creationId="{67DD31E9-AD35-400D-B673-CDF80A3048BB}"/>
          </ac:spMkLst>
        </pc:spChg>
      </pc:sldChg>
      <pc:sldChg chg="modSp add mod">
        <pc:chgData name="Segev, Jonathan" userId="7c67a1b0-8725-4553-8055-0888dbcaef94" providerId="ADAL" clId="{F457C3E2-A321-4116-9896-4E5815A51FEF}" dt="2021-07-08T20:17:13.902" v="1110" actId="20577"/>
        <pc:sldMkLst>
          <pc:docMk/>
          <pc:sldMk cId="716703523" sldId="896"/>
        </pc:sldMkLst>
        <pc:spChg chg="mod">
          <ac:chgData name="Segev, Jonathan" userId="7c67a1b0-8725-4553-8055-0888dbcaef94" providerId="ADAL" clId="{F457C3E2-A321-4116-9896-4E5815A51FEF}" dt="2021-07-08T20:17:13.902" v="1110" actId="20577"/>
          <ac:spMkLst>
            <pc:docMk/>
            <pc:sldMk cId="716703523" sldId="896"/>
            <ac:spMk id="3" creationId="{67DD31E9-AD35-400D-B673-CDF80A3048BB}"/>
          </ac:spMkLst>
        </pc:spChg>
      </pc:sldChg>
      <pc:sldChg chg="modSp add mod">
        <pc:chgData name="Segev, Jonathan" userId="7c67a1b0-8725-4553-8055-0888dbcaef94" providerId="ADAL" clId="{F457C3E2-A321-4116-9896-4E5815A51FEF}" dt="2021-07-08T20:17:07.197" v="1099" actId="20577"/>
        <pc:sldMkLst>
          <pc:docMk/>
          <pc:sldMk cId="1591624072" sldId="897"/>
        </pc:sldMkLst>
        <pc:spChg chg="mod">
          <ac:chgData name="Segev, Jonathan" userId="7c67a1b0-8725-4553-8055-0888dbcaef94" providerId="ADAL" clId="{F457C3E2-A321-4116-9896-4E5815A51FEF}" dt="2021-07-08T20:17:07.197" v="1099" actId="20577"/>
          <ac:spMkLst>
            <pc:docMk/>
            <pc:sldMk cId="1591624072" sldId="897"/>
            <ac:spMk id="3" creationId="{67DD31E9-AD35-400D-B673-CDF80A3048BB}"/>
          </ac:spMkLst>
        </pc:spChg>
      </pc:sldChg>
      <pc:sldChg chg="modSp add mod">
        <pc:chgData name="Segev, Jonathan" userId="7c67a1b0-8725-4553-8055-0888dbcaef94" providerId="ADAL" clId="{F457C3E2-A321-4116-9896-4E5815A51FEF}" dt="2021-07-08T20:42:02.291" v="1186" actId="20577"/>
        <pc:sldMkLst>
          <pc:docMk/>
          <pc:sldMk cId="50325946" sldId="898"/>
        </pc:sldMkLst>
        <pc:spChg chg="mod">
          <ac:chgData name="Segev, Jonathan" userId="7c67a1b0-8725-4553-8055-0888dbcaef94" providerId="ADAL" clId="{F457C3E2-A321-4116-9896-4E5815A51FEF}" dt="2021-07-08T20:42:02.291" v="1186" actId="20577"/>
          <ac:spMkLst>
            <pc:docMk/>
            <pc:sldMk cId="50325946" sldId="898"/>
            <ac:spMk id="3" creationId="{67DD31E9-AD35-400D-B673-CDF80A3048BB}"/>
          </ac:spMkLst>
        </pc:spChg>
      </pc:sldChg>
      <pc:sldChg chg="modSp add mod">
        <pc:chgData name="Segev, Jonathan" userId="7c67a1b0-8725-4553-8055-0888dbcaef94" providerId="ADAL" clId="{F457C3E2-A321-4116-9896-4E5815A51FEF}" dt="2021-07-08T20:16:48.141" v="1071" actId="20577"/>
        <pc:sldMkLst>
          <pc:docMk/>
          <pc:sldMk cId="3551713309" sldId="899"/>
        </pc:sldMkLst>
        <pc:spChg chg="mod">
          <ac:chgData name="Segev, Jonathan" userId="7c67a1b0-8725-4553-8055-0888dbcaef94" providerId="ADAL" clId="{F457C3E2-A321-4116-9896-4E5815A51FEF}" dt="2021-07-08T20:16:48.141" v="1071" actId="20577"/>
          <ac:spMkLst>
            <pc:docMk/>
            <pc:sldMk cId="3551713309" sldId="899"/>
            <ac:spMk id="3" creationId="{67DD31E9-AD35-400D-B673-CDF80A3048BB}"/>
          </ac:spMkLst>
        </pc:spChg>
      </pc:sldChg>
      <pc:sldChg chg="addSp delSp modSp add mod">
        <pc:chgData name="Segev, Jonathan" userId="7c67a1b0-8725-4553-8055-0888dbcaef94" providerId="ADAL" clId="{F457C3E2-A321-4116-9896-4E5815A51FEF}" dt="2021-07-08T20:16:39.770" v="1061" actId="20577"/>
        <pc:sldMkLst>
          <pc:docMk/>
          <pc:sldMk cId="3879487951" sldId="900"/>
        </pc:sldMkLst>
        <pc:spChg chg="mod">
          <ac:chgData name="Segev, Jonathan" userId="7c67a1b0-8725-4553-8055-0888dbcaef94" providerId="ADAL" clId="{F457C3E2-A321-4116-9896-4E5815A51FEF}" dt="2021-07-08T20:16:39.770" v="1061" actId="20577"/>
          <ac:spMkLst>
            <pc:docMk/>
            <pc:sldMk cId="3879487951" sldId="900"/>
            <ac:spMk id="3" creationId="{67DD31E9-AD35-400D-B673-CDF80A3048BB}"/>
          </ac:spMkLst>
        </pc:spChg>
        <pc:spChg chg="add del mod">
          <ac:chgData name="Segev, Jonathan" userId="7c67a1b0-8725-4553-8055-0888dbcaef94" providerId="ADAL" clId="{F457C3E2-A321-4116-9896-4E5815A51FEF}" dt="2021-07-06T22:30:20.528" v="619"/>
          <ac:spMkLst>
            <pc:docMk/>
            <pc:sldMk cId="3879487951" sldId="900"/>
            <ac:spMk id="8" creationId="{819C62C2-CA4A-4C44-A701-BD12F7EB716D}"/>
          </ac:spMkLst>
        </pc:spChg>
        <pc:graphicFrameChg chg="add del mod">
          <ac:chgData name="Segev, Jonathan" userId="7c67a1b0-8725-4553-8055-0888dbcaef94" providerId="ADAL" clId="{F457C3E2-A321-4116-9896-4E5815A51FEF}" dt="2021-07-06T22:30:20.528" v="619"/>
          <ac:graphicFrameMkLst>
            <pc:docMk/>
            <pc:sldMk cId="3879487951" sldId="900"/>
            <ac:graphicFrameMk id="7" creationId="{F9908A74-6E46-4423-B7CF-A96F1B951463}"/>
          </ac:graphicFrameMkLst>
        </pc:graphicFrameChg>
      </pc:sldChg>
      <pc:sldChg chg="modSp add mod">
        <pc:chgData name="Segev, Jonathan" userId="7c67a1b0-8725-4553-8055-0888dbcaef94" providerId="ADAL" clId="{F457C3E2-A321-4116-9896-4E5815A51FEF}" dt="2021-07-08T20:16:33.494" v="1048" actId="20577"/>
        <pc:sldMkLst>
          <pc:docMk/>
          <pc:sldMk cId="1076345781" sldId="901"/>
        </pc:sldMkLst>
        <pc:spChg chg="mod">
          <ac:chgData name="Segev, Jonathan" userId="7c67a1b0-8725-4553-8055-0888dbcaef94" providerId="ADAL" clId="{F457C3E2-A321-4116-9896-4E5815A51FEF}" dt="2021-07-08T20:16:33.494" v="1048" actId="20577"/>
          <ac:spMkLst>
            <pc:docMk/>
            <pc:sldMk cId="1076345781" sldId="901"/>
            <ac:spMk id="3" creationId="{67DD31E9-AD35-400D-B673-CDF80A3048BB}"/>
          </ac:spMkLst>
        </pc:spChg>
      </pc:sldChg>
      <pc:sldChg chg="modSp add mod">
        <pc:chgData name="Segev, Jonathan" userId="7c67a1b0-8725-4553-8055-0888dbcaef94" providerId="ADAL" clId="{F457C3E2-A321-4116-9896-4E5815A51FEF}" dt="2021-07-08T20:16:26.899" v="1033" actId="20577"/>
        <pc:sldMkLst>
          <pc:docMk/>
          <pc:sldMk cId="392681714" sldId="902"/>
        </pc:sldMkLst>
        <pc:spChg chg="mod">
          <ac:chgData name="Segev, Jonathan" userId="7c67a1b0-8725-4553-8055-0888dbcaef94" providerId="ADAL" clId="{F457C3E2-A321-4116-9896-4E5815A51FEF}" dt="2021-07-08T20:16:26.899" v="1033" actId="20577"/>
          <ac:spMkLst>
            <pc:docMk/>
            <pc:sldMk cId="392681714" sldId="902"/>
            <ac:spMk id="3" creationId="{67DD31E9-AD35-400D-B673-CDF80A3048BB}"/>
          </ac:spMkLst>
        </pc:spChg>
      </pc:sldChg>
      <pc:sldChg chg="modSp add del mod">
        <pc:chgData name="Segev, Jonathan" userId="7c67a1b0-8725-4553-8055-0888dbcaef94" providerId="ADAL" clId="{F457C3E2-A321-4116-9896-4E5815A51FEF}" dt="2021-07-07T20:38:36.859" v="835" actId="2696"/>
        <pc:sldMkLst>
          <pc:docMk/>
          <pc:sldMk cId="2006629223" sldId="903"/>
        </pc:sldMkLst>
        <pc:spChg chg="mod">
          <ac:chgData name="Segev, Jonathan" userId="7c67a1b0-8725-4553-8055-0888dbcaef94" providerId="ADAL" clId="{F457C3E2-A321-4116-9896-4E5815A51FEF}" dt="2021-07-07T20:37:19.355" v="834" actId="20577"/>
          <ac:spMkLst>
            <pc:docMk/>
            <pc:sldMk cId="2006629223" sldId="903"/>
            <ac:spMk id="3" creationId="{67DD31E9-AD35-400D-B673-CDF80A3048BB}"/>
          </ac:spMkLst>
        </pc:spChg>
      </pc:sldChg>
      <pc:sldChg chg="add">
        <pc:chgData name="Segev, Jonathan" userId="7c67a1b0-8725-4553-8055-0888dbcaef94" providerId="ADAL" clId="{F457C3E2-A321-4116-9896-4E5815A51FEF}" dt="2021-07-07T20:38:43.933" v="836"/>
        <pc:sldMkLst>
          <pc:docMk/>
          <pc:sldMk cId="3117795529" sldId="903"/>
        </pc:sldMkLst>
      </pc:sldChg>
      <pc:sldChg chg="new">
        <pc:chgData name="Segev, Jonathan" userId="7c67a1b0-8725-4553-8055-0888dbcaef94" providerId="ADAL" clId="{F457C3E2-A321-4116-9896-4E5815A51FEF}" dt="2021-07-08T20:11:19.445" v="903" actId="680"/>
        <pc:sldMkLst>
          <pc:docMk/>
          <pc:sldMk cId="3298030436" sldId="904"/>
        </pc:sldMkLst>
      </pc:sldChg>
      <pc:sldChg chg="modSp add mod">
        <pc:chgData name="Segev, Jonathan" userId="7c67a1b0-8725-4553-8055-0888dbcaef94" providerId="ADAL" clId="{F457C3E2-A321-4116-9896-4E5815A51FEF}" dt="2021-07-08T20:16:20.592" v="1020" actId="20577"/>
        <pc:sldMkLst>
          <pc:docMk/>
          <pc:sldMk cId="269063751" sldId="905"/>
        </pc:sldMkLst>
        <pc:spChg chg="mod">
          <ac:chgData name="Segev, Jonathan" userId="7c67a1b0-8725-4553-8055-0888dbcaef94" providerId="ADAL" clId="{F457C3E2-A321-4116-9896-4E5815A51FEF}" dt="2021-07-08T20:16:20.592" v="1020" actId="20577"/>
          <ac:spMkLst>
            <pc:docMk/>
            <pc:sldMk cId="269063751" sldId="905"/>
            <ac:spMk id="3" creationId="{67DD31E9-AD35-400D-B673-CDF80A3048BB}"/>
          </ac:spMkLst>
        </pc:spChg>
      </pc:sldChg>
      <pc:sldChg chg="modSp add mod ord">
        <pc:chgData name="Segev, Jonathan" userId="7c67a1b0-8725-4553-8055-0888dbcaef94" providerId="ADAL" clId="{F457C3E2-A321-4116-9896-4E5815A51FEF}" dt="2021-07-08T20:16:12.063" v="1006" actId="20577"/>
        <pc:sldMkLst>
          <pc:docMk/>
          <pc:sldMk cId="1510321320" sldId="906"/>
        </pc:sldMkLst>
        <pc:spChg chg="mod">
          <ac:chgData name="Segev, Jonathan" userId="7c67a1b0-8725-4553-8055-0888dbcaef94" providerId="ADAL" clId="{F457C3E2-A321-4116-9896-4E5815A51FEF}" dt="2021-07-08T20:16:12.063" v="1006" actId="20577"/>
          <ac:spMkLst>
            <pc:docMk/>
            <pc:sldMk cId="1510321320" sldId="906"/>
            <ac:spMk id="3" creationId="{67DD31E9-AD35-400D-B673-CDF80A3048BB}"/>
          </ac:spMkLst>
        </pc:spChg>
      </pc:sldChg>
      <pc:sldMasterChg chg="modSp mod">
        <pc:chgData name="Segev, Jonathan" userId="7c67a1b0-8725-4553-8055-0888dbcaef94" providerId="ADAL" clId="{F457C3E2-A321-4116-9896-4E5815A51FEF}" dt="2021-07-07T20:45:17.616" v="901" actId="20577"/>
        <pc:sldMasterMkLst>
          <pc:docMk/>
          <pc:sldMasterMk cId="0" sldId="2147483648"/>
        </pc:sldMasterMkLst>
        <pc:spChg chg="mod">
          <ac:chgData name="Segev, Jonathan" userId="7c67a1b0-8725-4553-8055-0888dbcaef94" providerId="ADAL" clId="{F457C3E2-A321-4116-9896-4E5815A51FEF}" dt="2021-07-07T20:45:17.616" v="901" actId="20577"/>
          <ac:spMkLst>
            <pc:docMk/>
            <pc:sldMasterMk cId="0" sldId="2147483648"/>
            <ac:spMk id="10" creationId="{00000000-0000-0000-0000-000000000000}"/>
          </ac:spMkLst>
        </pc:spChg>
      </pc:sldMasterChg>
    </pc:docChg>
  </pc:docChgLst>
  <pc:docChgLst>
    <pc:chgData name="Segev, Jonathan" userId="7c67a1b0-8725-4553-8055-0888dbcaef94" providerId="ADAL" clId="{56B0B30F-EA15-4617-81BF-9537E7D63F58}"/>
    <pc:docChg chg="custSel modMainMaster">
      <pc:chgData name="Segev, Jonathan" userId="7c67a1b0-8725-4553-8055-0888dbcaef94" providerId="ADAL" clId="{56B0B30F-EA15-4617-81BF-9537E7D63F58}" dt="2021-05-11T18:42:13.974" v="5" actId="6549"/>
      <pc:docMkLst>
        <pc:docMk/>
      </pc:docMkLst>
      <pc:sldMasterChg chg="modSp mod">
        <pc:chgData name="Segev, Jonathan" userId="7c67a1b0-8725-4553-8055-0888dbcaef94" providerId="ADAL" clId="{56B0B30F-EA15-4617-81BF-9537E7D63F58}" dt="2021-05-11T18:42:13.974" v="5" actId="6549"/>
        <pc:sldMasterMkLst>
          <pc:docMk/>
          <pc:sldMasterMk cId="0" sldId="2147483648"/>
        </pc:sldMasterMkLst>
        <pc:spChg chg="mod">
          <ac:chgData name="Segev, Jonathan" userId="7c67a1b0-8725-4553-8055-0888dbcaef94" providerId="ADAL" clId="{56B0B30F-EA15-4617-81BF-9537E7D63F58}" dt="2021-05-11T18:42:08.787" v="1" actId="20577"/>
          <ac:spMkLst>
            <pc:docMk/>
            <pc:sldMasterMk cId="0" sldId="2147483648"/>
            <ac:spMk id="10" creationId="{00000000-0000-0000-0000-000000000000}"/>
          </ac:spMkLst>
        </pc:spChg>
        <pc:spChg chg="mod">
          <ac:chgData name="Segev, Jonathan" userId="7c67a1b0-8725-4553-8055-0888dbcaef94" providerId="ADAL" clId="{56B0B30F-EA15-4617-81BF-9537E7D63F58}" dt="2021-05-11T18:42:13.974" v="5" actId="6549"/>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7/8/2021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802.11-20/0771r18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Plenary Meeting Motion 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2021-06-08</a:t>
            </a:r>
          </a:p>
        </p:txBody>
      </p:sp>
      <p:sp>
        <p:nvSpPr>
          <p:cNvPr id="6" name="Date Placeholder 3"/>
          <p:cNvSpPr>
            <a:spLocks noGrp="1"/>
          </p:cNvSpPr>
          <p:nvPr>
            <p:ph type="dt" idx="10"/>
          </p:nvPr>
        </p:nvSpPr>
        <p:spPr/>
        <p:txBody>
          <a:bodyPr/>
          <a:lstStyle/>
          <a:p>
            <a:r>
              <a:rPr lang="en-US"/>
              <a:t>July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a:t>Motion passes</a:t>
            </a:r>
            <a:endParaRPr lang="en-US" sz="2000" b="0" dirty="0"/>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a:t>
            </a:r>
          </a:p>
          <a:p>
            <a:r>
              <a:rPr lang="en-US" sz="2000" b="0" dirty="0"/>
              <a:t>Seconded by:</a:t>
            </a:r>
          </a:p>
          <a:p>
            <a:r>
              <a:rPr lang="en-US" sz="2000" b="0" dirty="0"/>
              <a:t>Results (Y/N/A):</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a:t>
            </a:r>
          </a:p>
          <a:p>
            <a:r>
              <a:rPr lang="en-US" sz="2000" b="0" dirty="0"/>
              <a:t>Results (Y/N/A):</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a:t>
            </a:r>
            <a:r>
              <a:rPr lang="en-US" sz="2000" b="0" dirty="0"/>
              <a:t>for </a:t>
            </a:r>
            <a:r>
              <a:rPr lang="pt-BR" sz="2000" b="0" dirty="0"/>
              <a:t>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a:t>
            </a:r>
          </a:p>
          <a:p>
            <a:r>
              <a:rPr lang="en-US" sz="2000" b="0" dirty="0"/>
              <a:t>Results (Y/N/A):</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a:t>
            </a:r>
          </a:p>
          <a:p>
            <a:r>
              <a:rPr lang="en-US" sz="2000" b="0" dirty="0"/>
              <a:t>Results (Y/N/A):</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a:t>
            </a:r>
          </a:p>
          <a:p>
            <a:r>
              <a:rPr lang="en-US" sz="2000" b="0" dirty="0"/>
              <a:t>Results (Y/N/A):</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11-21-0929r2 for CIDs 5220, 5221, 5223, and 5028 (4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a:t>
            </a:r>
          </a:p>
          <a:p>
            <a:r>
              <a:rPr lang="en-US" sz="2000" b="0" dirty="0"/>
              <a:t>Results (Y/N/A):</a:t>
            </a:r>
          </a:p>
          <a:p>
            <a:endParaRPr lang="en-US" sz="1200" b="0" dirty="0"/>
          </a:p>
          <a:p>
            <a:r>
              <a:rPr lang="en-US" sz="2000" b="0" dirty="0"/>
              <a:t>Results from the June 24</a:t>
            </a:r>
            <a:r>
              <a:rPr lang="en-US" sz="2000" b="0" baseline="30000" dirty="0"/>
              <a:t>th</a:t>
            </a:r>
            <a:r>
              <a:rPr lang="en-US" sz="2000" b="0" dirty="0"/>
              <a:t> Telecon: 8/0/1</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a:t>
            </a:r>
          </a:p>
          <a:p>
            <a:r>
              <a:rPr lang="en-US" sz="2000" b="0" dirty="0"/>
              <a:t>Results (Y/N/A):</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a:t>
            </a:r>
          </a:p>
          <a:p>
            <a:r>
              <a:rPr lang="en-US" sz="2000" b="0" dirty="0"/>
              <a:t>Results (Y/N/A):</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t>
            </a:r>
            <a:r>
              <a:rPr lang="en-US" sz="2000" b="0"/>
              <a:t>and 5436 (10 CIDs total)</a:t>
            </a:r>
            <a:r>
              <a:rPr lang="pt-BR" sz="2000" b="0"/>
              <a:t>, </a:t>
            </a:r>
            <a:r>
              <a:rPr lang="en-US" sz="2000" b="0" dirty="0"/>
              <a:t>instruct the technical editor to incorporate it in the P802.11az draft and grant the editor editorial license. </a:t>
            </a:r>
          </a:p>
          <a:p>
            <a:endParaRPr lang="en-US" sz="2000" b="0" dirty="0"/>
          </a:p>
          <a:p>
            <a:r>
              <a:rPr lang="en-US" sz="2000" b="0" dirty="0"/>
              <a:t>Moved by: Tianyu Wu</a:t>
            </a:r>
          </a:p>
          <a:p>
            <a:r>
              <a:rPr lang="en-US" sz="2000" b="0" dirty="0"/>
              <a:t>Seconded by:</a:t>
            </a:r>
          </a:p>
          <a:p>
            <a:r>
              <a:rPr lang="en-US" sz="2000" b="0" dirty="0"/>
              <a:t>Results (Y/N/A):</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a:t>
            </a:r>
          </a:p>
          <a:p>
            <a:r>
              <a:rPr lang="en-US" sz="2000" b="0" dirty="0"/>
              <a:t>Results (Y/N/A):</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text changes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a:t>
            </a:r>
          </a:p>
          <a:p>
            <a:r>
              <a:rPr lang="en-US" sz="2000" b="0" dirty="0"/>
              <a:t>Results (Y/N/A):</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text changes depicted by document 11-21-969r1 for </a:t>
            </a:r>
            <a:r>
              <a:rPr lang="pt-BR" sz="2000" b="0" dirty="0"/>
              <a:t>CIDs 5093, 5095, 5181, 5187, 5228, 5439 (6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a:t>
            </a:r>
          </a:p>
          <a:p>
            <a:r>
              <a:rPr lang="en-US" sz="2000" b="0" dirty="0"/>
              <a:t>Results (Y/N/A):</a:t>
            </a:r>
          </a:p>
          <a:p>
            <a:endParaRPr lang="en-US" sz="1200" b="0" dirty="0"/>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text changes depicted by document 11-21-1043r1for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a:t>
            </a:r>
          </a:p>
          <a:p>
            <a:r>
              <a:rPr lang="en-US" sz="2000" b="0" dirty="0"/>
              <a:t>Results (Y/N/A):</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a:t>
            </a:r>
          </a:p>
          <a:p>
            <a:r>
              <a:rPr lang="en-US" sz="2000" b="0" dirty="0"/>
              <a:t>Results (Y/N/A):</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the text changes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a:t>
            </a:r>
          </a:p>
          <a:p>
            <a:r>
              <a:rPr lang="en-US" sz="2000" b="0" dirty="0"/>
              <a:t>Results (Y/N/A):</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83727</TotalTime>
  <Words>11417</Words>
  <Application>Microsoft Office PowerPoint</Application>
  <PresentationFormat>Widescreen</PresentationFormat>
  <Paragraphs>1574</Paragraphs>
  <Slides>123</Slides>
  <Notes>4</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123</vt:i4>
      </vt:variant>
    </vt:vector>
  </HeadingPairs>
  <TitlesOfParts>
    <vt:vector size="126" baseType="lpstr">
      <vt:lpstr>Times New Roman</vt:lpstr>
      <vt:lpstr>Office Theme</vt:lpstr>
      <vt:lpstr>Document</vt:lpstr>
      <vt:lpstr>TGaz Plenary Meeting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398</cp:revision>
  <cp:lastPrinted>1601-01-01T00:00:00Z</cp:lastPrinted>
  <dcterms:created xsi:type="dcterms:W3CDTF">2018-08-06T10:28:59Z</dcterms:created>
  <dcterms:modified xsi:type="dcterms:W3CDTF">2021-07-08T20:42:06Z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