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5919B3-8B46-4939-BE3E-1FD0A4B06083}" v="29" dt="2021-06-24T14:25:36.45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0" autoAdjust="0"/>
    <p:restoredTop sz="94660"/>
  </p:normalViewPr>
  <p:slideViewPr>
    <p:cSldViewPr>
      <p:cViewPr varScale="1">
        <p:scale>
          <a:sx n="76" d="100"/>
          <a:sy n="76" d="100"/>
        </p:scale>
        <p:origin x="132"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115"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15919B3-8B46-4939-BE3E-1FD0A4B06083}"/>
    <pc:docChg chg="undo custSel addSld delSld modSld sldOrd modMainMaster addSection modSection">
      <pc:chgData name="Segev, Jonathan" userId="7c67a1b0-8725-4553-8055-0888dbcaef94" providerId="ADAL" clId="{B15919B3-8B46-4939-BE3E-1FD0A4B06083}" dt="2021-06-24T14:48:41.127" v="552" actId="20577"/>
      <pc:docMkLst>
        <pc:docMk/>
      </pc:docMkLst>
      <pc:sldChg chg="modSp mod">
        <pc:chgData name="Segev, Jonathan" userId="7c67a1b0-8725-4553-8055-0888dbcaef94" providerId="ADAL" clId="{B15919B3-8B46-4939-BE3E-1FD0A4B06083}" dt="2021-06-08T22:47:29.952" v="5" actId="20577"/>
        <pc:sldMkLst>
          <pc:docMk/>
          <pc:sldMk cId="0" sldId="256"/>
        </pc:sldMkLst>
        <pc:spChg chg="mod">
          <ac:chgData name="Segev, Jonathan" userId="7c67a1b0-8725-4553-8055-0888dbcaef94" providerId="ADAL" clId="{B15919B3-8B46-4939-BE3E-1FD0A4B06083}" dt="2021-06-08T22:47:29.952" v="5" actId="20577"/>
          <ac:spMkLst>
            <pc:docMk/>
            <pc:sldMk cId="0" sldId="256"/>
            <ac:spMk id="3074" creationId="{00000000-0000-0000-0000-000000000000}"/>
          </ac:spMkLst>
        </pc:spChg>
      </pc:sldChg>
      <pc:sldChg chg="add">
        <pc:chgData name="Segev, Jonathan" userId="7c67a1b0-8725-4553-8055-0888dbcaef94" providerId="ADAL" clId="{B15919B3-8B46-4939-BE3E-1FD0A4B06083}" dt="2021-06-08T22:54:15.708" v="21"/>
        <pc:sldMkLst>
          <pc:docMk/>
          <pc:sldMk cId="2251054593" sldId="679"/>
        </pc:sldMkLst>
      </pc:sldChg>
      <pc:sldChg chg="addSp delSp modSp mod">
        <pc:chgData name="Segev, Jonathan" userId="7c67a1b0-8725-4553-8055-0888dbcaef94" providerId="ADAL" clId="{B15919B3-8B46-4939-BE3E-1FD0A4B06083}" dt="2021-06-08T22:50:56.296" v="16" actId="478"/>
        <pc:sldMkLst>
          <pc:docMk/>
          <pc:sldMk cId="1119397435" sldId="698"/>
        </pc:sldMkLst>
        <pc:spChg chg="add del mod">
          <ac:chgData name="Segev, Jonathan" userId="7c67a1b0-8725-4553-8055-0888dbcaef94" providerId="ADAL" clId="{B15919B3-8B46-4939-BE3E-1FD0A4B06083}" dt="2021-06-08T22:50:56.296" v="16" actId="478"/>
          <ac:spMkLst>
            <pc:docMk/>
            <pc:sldMk cId="1119397435" sldId="698"/>
            <ac:spMk id="7" creationId="{493853B5-C490-4492-9A81-74AF7B8A051E}"/>
          </ac:spMkLst>
        </pc:spChg>
      </pc:sldChg>
      <pc:sldChg chg="add">
        <pc:chgData name="Segev, Jonathan" userId="7c67a1b0-8725-4553-8055-0888dbcaef94" providerId="ADAL" clId="{B15919B3-8B46-4939-BE3E-1FD0A4B06083}" dt="2021-06-08T22:51:19.073" v="17"/>
        <pc:sldMkLst>
          <pc:docMk/>
          <pc:sldMk cId="3632196814" sldId="699"/>
        </pc:sldMkLst>
      </pc:sldChg>
      <pc:sldChg chg="add">
        <pc:chgData name="Segev, Jonathan" userId="7c67a1b0-8725-4553-8055-0888dbcaef94" providerId="ADAL" clId="{B15919B3-8B46-4939-BE3E-1FD0A4B06083}" dt="2021-06-08T22:51:19.073" v="17"/>
        <pc:sldMkLst>
          <pc:docMk/>
          <pc:sldMk cId="3708165518" sldId="700"/>
        </pc:sldMkLst>
      </pc:sldChg>
      <pc:sldChg chg="addSp modSp add mod">
        <pc:chgData name="Segev, Jonathan" userId="7c67a1b0-8725-4553-8055-0888dbcaef94" providerId="ADAL" clId="{B15919B3-8B46-4939-BE3E-1FD0A4B06083}" dt="2021-06-24T14:28:44.587" v="403" actId="20577"/>
        <pc:sldMkLst>
          <pc:docMk/>
          <pc:sldMk cId="1664165509" sldId="755"/>
        </pc:sldMkLst>
        <pc:spChg chg="mod">
          <ac:chgData name="Segev, Jonathan" userId="7c67a1b0-8725-4553-8055-0888dbcaef94" providerId="ADAL" clId="{B15919B3-8B46-4939-BE3E-1FD0A4B06083}" dt="2021-06-24T14:28:44.587" v="403" actId="20577"/>
          <ac:spMkLst>
            <pc:docMk/>
            <pc:sldMk cId="1664165509" sldId="755"/>
            <ac:spMk id="3" creationId="{67DD31E9-AD35-400D-B673-CDF80A3048BB}"/>
          </ac:spMkLst>
        </pc:spChg>
        <pc:spChg chg="add mod">
          <ac:chgData name="Segev, Jonathan" userId="7c67a1b0-8725-4553-8055-0888dbcaef94" providerId="ADAL" clId="{B15919B3-8B46-4939-BE3E-1FD0A4B06083}" dt="2021-06-24T14:25:36.454" v="365" actId="571"/>
          <ac:spMkLst>
            <pc:docMk/>
            <pc:sldMk cId="1664165509" sldId="755"/>
            <ac:spMk id="7" creationId="{3B5D7EC5-3990-4F4E-8911-C64C83079939}"/>
          </ac:spMkLst>
        </pc:spChg>
      </pc:sldChg>
      <pc:sldChg chg="add">
        <pc:chgData name="Segev, Jonathan" userId="7c67a1b0-8725-4553-8055-0888dbcaef94" providerId="ADAL" clId="{B15919B3-8B46-4939-BE3E-1FD0A4B06083}" dt="2021-06-08T22:54:15.708" v="21"/>
        <pc:sldMkLst>
          <pc:docMk/>
          <pc:sldMk cId="2868374254" sldId="756"/>
        </pc:sldMkLst>
      </pc:sldChg>
      <pc:sldChg chg="add">
        <pc:chgData name="Segev, Jonathan" userId="7c67a1b0-8725-4553-8055-0888dbcaef94" providerId="ADAL" clId="{B15919B3-8B46-4939-BE3E-1FD0A4B06083}" dt="2021-06-08T22:54:15.708" v="21"/>
        <pc:sldMkLst>
          <pc:docMk/>
          <pc:sldMk cId="2188485206" sldId="887"/>
        </pc:sldMkLst>
      </pc:sldChg>
      <pc:sldChg chg="modSp add mod ord">
        <pc:chgData name="Segev, Jonathan" userId="7c67a1b0-8725-4553-8055-0888dbcaef94" providerId="ADAL" clId="{B15919B3-8B46-4939-BE3E-1FD0A4B06083}" dt="2021-06-24T14:48:41.127" v="552" actId="20577"/>
        <pc:sldMkLst>
          <pc:docMk/>
          <pc:sldMk cId="747920391" sldId="888"/>
        </pc:sldMkLst>
        <pc:spChg chg="mod">
          <ac:chgData name="Segev, Jonathan" userId="7c67a1b0-8725-4553-8055-0888dbcaef94" providerId="ADAL" clId="{B15919B3-8B46-4939-BE3E-1FD0A4B06083}" dt="2021-06-24T14:48:41.127" v="552" actId="20577"/>
          <ac:spMkLst>
            <pc:docMk/>
            <pc:sldMk cId="747920391" sldId="888"/>
            <ac:spMk id="3" creationId="{67DD31E9-AD35-400D-B673-CDF80A3048BB}"/>
          </ac:spMkLst>
        </pc:spChg>
      </pc:sldChg>
      <pc:sldChg chg="modSp add mod">
        <pc:chgData name="Segev, Jonathan" userId="7c67a1b0-8725-4553-8055-0888dbcaef94" providerId="ADAL" clId="{B15919B3-8B46-4939-BE3E-1FD0A4B06083}" dt="2021-06-24T14:42:06.606" v="507" actId="20577"/>
        <pc:sldMkLst>
          <pc:docMk/>
          <pc:sldMk cId="611820810" sldId="889"/>
        </pc:sldMkLst>
        <pc:spChg chg="mod">
          <ac:chgData name="Segev, Jonathan" userId="7c67a1b0-8725-4553-8055-0888dbcaef94" providerId="ADAL" clId="{B15919B3-8B46-4939-BE3E-1FD0A4B06083}" dt="2021-06-24T14:42:06.606" v="507" actId="20577"/>
          <ac:spMkLst>
            <pc:docMk/>
            <pc:sldMk cId="611820810" sldId="889"/>
            <ac:spMk id="3" creationId="{67DD31E9-AD35-400D-B673-CDF80A3048BB}"/>
          </ac:spMkLst>
        </pc:spChg>
      </pc:sldChg>
      <pc:sldChg chg="modSp add del mod">
        <pc:chgData name="Segev, Jonathan" userId="7c67a1b0-8725-4553-8055-0888dbcaef94" providerId="ADAL" clId="{B15919B3-8B46-4939-BE3E-1FD0A4B06083}" dt="2021-06-08T23:01:49.203" v="269" actId="47"/>
        <pc:sldMkLst>
          <pc:docMk/>
          <pc:sldMk cId="189203449" sldId="890"/>
        </pc:sldMkLst>
        <pc:spChg chg="mod">
          <ac:chgData name="Segev, Jonathan" userId="7c67a1b0-8725-4553-8055-0888dbcaef94" providerId="ADAL" clId="{B15919B3-8B46-4939-BE3E-1FD0A4B06083}" dt="2021-06-08T23:01:45.855" v="268" actId="6549"/>
          <ac:spMkLst>
            <pc:docMk/>
            <pc:sldMk cId="189203449" sldId="890"/>
            <ac:spMk id="3" creationId="{67DD31E9-AD35-400D-B673-CDF80A3048BB}"/>
          </ac:spMkLst>
        </pc:spChg>
      </pc:sldChg>
      <pc:sldChg chg="modSp add mod">
        <pc:chgData name="Segev, Jonathan" userId="7c67a1b0-8725-4553-8055-0888dbcaef94" providerId="ADAL" clId="{B15919B3-8B46-4939-BE3E-1FD0A4B06083}" dt="2021-06-24T14:37:33.911" v="453" actId="20577"/>
        <pc:sldMkLst>
          <pc:docMk/>
          <pc:sldMk cId="565107807" sldId="890"/>
        </pc:sldMkLst>
        <pc:spChg chg="mod">
          <ac:chgData name="Segev, Jonathan" userId="7c67a1b0-8725-4553-8055-0888dbcaef94" providerId="ADAL" clId="{B15919B3-8B46-4939-BE3E-1FD0A4B06083}" dt="2021-06-24T14:37:33.911" v="453" actId="20577"/>
          <ac:spMkLst>
            <pc:docMk/>
            <pc:sldMk cId="565107807" sldId="890"/>
            <ac:spMk id="3" creationId="{67DD31E9-AD35-400D-B673-CDF80A3048BB}"/>
          </ac:spMkLst>
        </pc:spChg>
      </pc:sldChg>
      <pc:sldMasterChg chg="modSp mod">
        <pc:chgData name="Segev, Jonathan" userId="7c67a1b0-8725-4553-8055-0888dbcaef94" providerId="ADAL" clId="{B15919B3-8B46-4939-BE3E-1FD0A4B06083}" dt="2021-06-08T22:47:43.288" v="11" actId="20577"/>
        <pc:sldMasterMkLst>
          <pc:docMk/>
          <pc:sldMasterMk cId="0" sldId="2147483648"/>
        </pc:sldMasterMkLst>
        <pc:spChg chg="mod">
          <ac:chgData name="Segev, Jonathan" userId="7c67a1b0-8725-4553-8055-0888dbcaef94" providerId="ADAL" clId="{B15919B3-8B46-4939-BE3E-1FD0A4B06083}" dt="2021-06-08T22:47:39.520" v="7" actId="20577"/>
          <ac:spMkLst>
            <pc:docMk/>
            <pc:sldMasterMk cId="0" sldId="2147483648"/>
            <ac:spMk id="10" creationId="{00000000-0000-0000-0000-000000000000}"/>
          </ac:spMkLst>
        </pc:spChg>
        <pc:spChg chg="mod">
          <ac:chgData name="Segev, Jonathan" userId="7c67a1b0-8725-4553-8055-0888dbcaef94" providerId="ADAL" clId="{B15919B3-8B46-4939-BE3E-1FD0A4B06083}" dt="2021-06-08T22:47:43.288" v="11" actId="20577"/>
          <ac:spMkLst>
            <pc:docMk/>
            <pc:sldMasterMk cId="0" sldId="2147483648"/>
            <ac:spMk id="1027" creationId="{00000000-0000-0000-0000-000000000000}"/>
          </ac:spMkLst>
        </pc:spChg>
      </pc:sldMasterChg>
    </pc:docChg>
  </pc:docChgLst>
  <pc:docChgLst>
    <pc:chgData name="Segev, Jonathan" userId="7c67a1b0-8725-4553-8055-0888dbcaef94" providerId="ADAL" clId="{56B0B30F-EA15-4617-81BF-9537E7D63F58}"/>
    <pc:docChg chg="custSel modMainMaster">
      <pc:chgData name="Segev, Jonathan" userId="7c67a1b0-8725-4553-8055-0888dbcaef94" providerId="ADAL" clId="{56B0B30F-EA15-4617-81BF-9537E7D63F58}" dt="2021-05-11T18:42:13.974" v="5" actId="6549"/>
      <pc:docMkLst>
        <pc:docMk/>
      </pc:docMkLst>
      <pc:sldMasterChg chg="modSp mod">
        <pc:chgData name="Segev, Jonathan" userId="7c67a1b0-8725-4553-8055-0888dbcaef94" providerId="ADAL" clId="{56B0B30F-EA15-4617-81BF-9537E7D63F58}" dt="2021-05-11T18:42:13.974" v="5" actId="6549"/>
        <pc:sldMasterMkLst>
          <pc:docMk/>
          <pc:sldMasterMk cId="0" sldId="2147483648"/>
        </pc:sldMasterMkLst>
        <pc:spChg chg="mod">
          <ac:chgData name="Segev, Jonathan" userId="7c67a1b0-8725-4553-8055-0888dbcaef94" providerId="ADAL" clId="{56B0B30F-EA15-4617-81BF-9537E7D63F58}" dt="2021-05-11T18:42:08.787" v="1" actId="20577"/>
          <ac:spMkLst>
            <pc:docMk/>
            <pc:sldMasterMk cId="0" sldId="2147483648"/>
            <ac:spMk id="10" creationId="{00000000-0000-0000-0000-000000000000}"/>
          </ac:spMkLst>
        </pc:spChg>
        <pc:spChg chg="mod">
          <ac:chgData name="Segev, Jonathan" userId="7c67a1b0-8725-4553-8055-0888dbcaef94" providerId="ADAL" clId="{56B0B30F-EA15-4617-81BF-9537E7D63F58}" dt="2021-05-11T18:42:13.974" v="5" actId="6549"/>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2021-06-08</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a:t>Motion passes</a:t>
            </a:r>
            <a:endParaRPr lang="en-US" sz="2000" b="0" dirty="0"/>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81549</TotalTime>
  <Words>9801</Words>
  <Application>Microsoft Office PowerPoint</Application>
  <PresentationFormat>Widescreen</PresentationFormat>
  <Paragraphs>1351</Paragraphs>
  <Slides>107</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0"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398</cp:revision>
  <cp:lastPrinted>1601-01-01T00:00:00Z</cp:lastPrinted>
  <dcterms:created xsi:type="dcterms:W3CDTF">2018-08-06T10:28:59Z</dcterms:created>
  <dcterms:modified xsi:type="dcterms:W3CDTF">2021-06-24T14:48:50Z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