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50" autoAdjust="0"/>
    <p:restoredTop sz="94660"/>
  </p:normalViewPr>
  <p:slideViewPr>
    <p:cSldViewPr>
      <p:cViewPr varScale="1">
        <p:scale>
          <a:sx n="117" d="100"/>
          <a:sy n="117" d="100"/>
        </p:scale>
        <p:origin x="132" y="2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handoutMaster" Target="handoutMasters/handoutMaster1.xml"/><Relationship Id="rId115"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0B559A7-BCC9-42E8-B75D-DDD7B8E19E06}"/>
    <pc:docChg chg="modMainMaster">
      <pc:chgData name="Segev, Jonathan" userId="7c67a1b0-8725-4553-8055-0888dbcaef94" providerId="ADAL" clId="{C0B559A7-BCC9-42E8-B75D-DDD7B8E19E06}" dt="2021-06-08T23:09:52.279" v="1" actId="20577"/>
      <pc:docMkLst>
        <pc:docMk/>
      </pc:docMkLst>
      <pc:sldMasterChg chg="modSp mod">
        <pc:chgData name="Segev, Jonathan" userId="7c67a1b0-8725-4553-8055-0888dbcaef94" providerId="ADAL" clId="{C0B559A7-BCC9-42E8-B75D-DDD7B8E19E06}" dt="2021-06-08T23:09:52.279" v="1" actId="20577"/>
        <pc:sldMasterMkLst>
          <pc:docMk/>
          <pc:sldMasterMk cId="0" sldId="2147483648"/>
        </pc:sldMasterMkLst>
        <pc:spChg chg="mod">
          <ac:chgData name="Segev, Jonathan" userId="7c67a1b0-8725-4553-8055-0888dbcaef94" providerId="ADAL" clId="{C0B559A7-BCC9-42E8-B75D-DDD7B8E19E06}" dt="2021-06-08T23:09:52.279"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2021-06-08</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11-21-0935r2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 5189, 5192 </a:t>
            </a:r>
            <a:r>
              <a:rPr lang="en-US" sz="2000" b="0" dirty="0"/>
              <a:t>(2 CIDs total), instruct the technical editor to incorporate it in the P802.11az draft and grant the editor editorial license. </a:t>
            </a:r>
          </a:p>
          <a:p>
            <a:endParaRPr lang="en-US" sz="2000" b="0" dirty="0"/>
          </a:p>
          <a:p>
            <a:r>
              <a:rPr lang="en-US" sz="2000" b="0" dirty="0"/>
              <a:t>Moved by:</a:t>
            </a:r>
          </a:p>
          <a:p>
            <a:r>
              <a:rPr lang="en-US" sz="2000" b="0" dirty="0"/>
              <a:t>Seconded by:</a:t>
            </a:r>
          </a:p>
          <a:p>
            <a:r>
              <a:rPr lang="en-US" sz="2000" b="0" dirty="0"/>
              <a:t>Results (Y/N/A):</a:t>
            </a:r>
          </a:p>
          <a:p>
            <a:endParaRPr lang="en-US" sz="2000" b="0" dirty="0"/>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77171</TotalTime>
  <Words>9778</Words>
  <Application>Microsoft Office PowerPoint</Application>
  <PresentationFormat>Widescreen</PresentationFormat>
  <Paragraphs>1351</Paragraphs>
  <Slides>107</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11" baseType="lpstr">
      <vt:lpstr>Arial</vt: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399</cp:revision>
  <cp:lastPrinted>1601-01-01T00:00:00Z</cp:lastPrinted>
  <dcterms:created xsi:type="dcterms:W3CDTF">2018-08-06T10:28:59Z</dcterms:created>
  <dcterms:modified xsi:type="dcterms:W3CDTF">2021-06-08T23:10:01Z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