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6"/>
  </p:notesMasterIdLst>
  <p:handoutMasterIdLst>
    <p:handoutMasterId r:id="rId97"/>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FDB12D-F3EC-4C75-91D8-05FC4679DD1E}" v="67" dt="2021-04-20T19:30:43.347"/>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17" autoAdjust="0"/>
    <p:restoredTop sz="94660"/>
  </p:normalViewPr>
  <p:slideViewPr>
    <p:cSldViewPr>
      <p:cViewPr varScale="1">
        <p:scale>
          <a:sx n="111" d="100"/>
          <a:sy n="111" d="100"/>
        </p:scale>
        <p:origin x="684"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microsoft.com/office/2016/11/relationships/changesInfo" Target="changesInfos/changesInfo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71FDB12D-F3EC-4C75-91D8-05FC4679DD1E}"/>
    <pc:docChg chg="undo custSel addSld delSld modSld sldOrd modMainMaster addSection modSection">
      <pc:chgData name="Segev, Jonathan" userId="7c67a1b0-8725-4553-8055-0888dbcaef94" providerId="ADAL" clId="{71FDB12D-F3EC-4C75-91D8-05FC4679DD1E}" dt="2021-04-20T19:30:07.418" v="671" actId="47"/>
      <pc:docMkLst>
        <pc:docMk/>
      </pc:docMkLst>
      <pc:sldChg chg="modSp mod">
        <pc:chgData name="Segev, Jonathan" userId="7c67a1b0-8725-4553-8055-0888dbcaef94" providerId="ADAL" clId="{71FDB12D-F3EC-4C75-91D8-05FC4679DD1E}" dt="2021-04-20T18:33:19.483" v="9" actId="20577"/>
        <pc:sldMkLst>
          <pc:docMk/>
          <pc:sldMk cId="0" sldId="256"/>
        </pc:sldMkLst>
        <pc:spChg chg="mod">
          <ac:chgData name="Segev, Jonathan" userId="7c67a1b0-8725-4553-8055-0888dbcaef94" providerId="ADAL" clId="{71FDB12D-F3EC-4C75-91D8-05FC4679DD1E}" dt="2021-04-20T18:33:19.483" v="9" actId="20577"/>
          <ac:spMkLst>
            <pc:docMk/>
            <pc:sldMk cId="0" sldId="256"/>
            <ac:spMk id="3074" creationId="{00000000-0000-0000-0000-000000000000}"/>
          </ac:spMkLst>
        </pc:spChg>
      </pc:sldChg>
      <pc:sldChg chg="modSp add del mod">
        <pc:chgData name="Segev, Jonathan" userId="7c67a1b0-8725-4553-8055-0888dbcaef94" providerId="ADAL" clId="{71FDB12D-F3EC-4C75-91D8-05FC4679DD1E}" dt="2021-04-20T18:58:27.354" v="199" actId="47"/>
        <pc:sldMkLst>
          <pc:docMk/>
          <pc:sldMk cId="340459170" sldId="721"/>
        </pc:sldMkLst>
        <pc:spChg chg="mod">
          <ac:chgData name="Segev, Jonathan" userId="7c67a1b0-8725-4553-8055-0888dbcaef94" providerId="ADAL" clId="{71FDB12D-F3EC-4C75-91D8-05FC4679DD1E}" dt="2021-04-20T18:44:55.237" v="124" actId="20577"/>
          <ac:spMkLst>
            <pc:docMk/>
            <pc:sldMk cId="340459170" sldId="721"/>
            <ac:spMk id="3" creationId="{D5A56AF3-4225-4D22-939C-65D80B35E54A}"/>
          </ac:spMkLst>
        </pc:spChg>
      </pc:sldChg>
      <pc:sldChg chg="modSp add mod">
        <pc:chgData name="Segev, Jonathan" userId="7c67a1b0-8725-4553-8055-0888dbcaef94" providerId="ADAL" clId="{71FDB12D-F3EC-4C75-91D8-05FC4679DD1E}" dt="2021-04-20T18:59:16.500" v="217" actId="20577"/>
        <pc:sldMkLst>
          <pc:docMk/>
          <pc:sldMk cId="4271322889" sldId="722"/>
        </pc:sldMkLst>
        <pc:spChg chg="mod">
          <ac:chgData name="Segev, Jonathan" userId="7c67a1b0-8725-4553-8055-0888dbcaef94" providerId="ADAL" clId="{71FDB12D-F3EC-4C75-91D8-05FC4679DD1E}" dt="2021-04-20T18:59:16.500" v="217" actId="20577"/>
          <ac:spMkLst>
            <pc:docMk/>
            <pc:sldMk cId="4271322889" sldId="722"/>
            <ac:spMk id="3" creationId="{66085704-25EC-49A8-B491-3E60E993EA49}"/>
          </ac:spMkLst>
        </pc:spChg>
      </pc:sldChg>
      <pc:sldChg chg="modSp add mod">
        <pc:chgData name="Segev, Jonathan" userId="7c67a1b0-8725-4553-8055-0888dbcaef94" providerId="ADAL" clId="{71FDB12D-F3EC-4C75-91D8-05FC4679DD1E}" dt="2021-04-20T19:01:37.006" v="328" actId="20577"/>
        <pc:sldMkLst>
          <pc:docMk/>
          <pc:sldMk cId="2400556720" sldId="723"/>
        </pc:sldMkLst>
        <pc:spChg chg="mod">
          <ac:chgData name="Segev, Jonathan" userId="7c67a1b0-8725-4553-8055-0888dbcaef94" providerId="ADAL" clId="{71FDB12D-F3EC-4C75-91D8-05FC4679DD1E}" dt="2021-04-20T19:01:37.006" v="328" actId="20577"/>
          <ac:spMkLst>
            <pc:docMk/>
            <pc:sldMk cId="2400556720" sldId="723"/>
            <ac:spMk id="3" creationId="{66085704-25EC-49A8-B491-3E60E993EA49}"/>
          </ac:spMkLst>
        </pc:spChg>
      </pc:sldChg>
      <pc:sldChg chg="modSp add mod">
        <pc:chgData name="Segev, Jonathan" userId="7c67a1b0-8725-4553-8055-0888dbcaef94" providerId="ADAL" clId="{71FDB12D-F3EC-4C75-91D8-05FC4679DD1E}" dt="2021-04-20T19:06:06.798" v="412" actId="6549"/>
        <pc:sldMkLst>
          <pc:docMk/>
          <pc:sldMk cId="4009549663" sldId="724"/>
        </pc:sldMkLst>
        <pc:spChg chg="mod">
          <ac:chgData name="Segev, Jonathan" userId="7c67a1b0-8725-4553-8055-0888dbcaef94" providerId="ADAL" clId="{71FDB12D-F3EC-4C75-91D8-05FC4679DD1E}" dt="2021-04-20T19:06:06.798" v="412" actId="6549"/>
          <ac:spMkLst>
            <pc:docMk/>
            <pc:sldMk cId="4009549663" sldId="724"/>
            <ac:spMk id="3" creationId="{66085704-25EC-49A8-B491-3E60E993EA49}"/>
          </ac:spMkLst>
        </pc:spChg>
      </pc:sldChg>
      <pc:sldChg chg="add del">
        <pc:chgData name="Segev, Jonathan" userId="7c67a1b0-8725-4553-8055-0888dbcaef94" providerId="ADAL" clId="{71FDB12D-F3EC-4C75-91D8-05FC4679DD1E}" dt="2021-04-20T19:14:55.917" v="478" actId="47"/>
        <pc:sldMkLst>
          <pc:docMk/>
          <pc:sldMk cId="973642681" sldId="725"/>
        </pc:sldMkLst>
      </pc:sldChg>
      <pc:sldChg chg="add del">
        <pc:chgData name="Segev, Jonathan" userId="7c67a1b0-8725-4553-8055-0888dbcaef94" providerId="ADAL" clId="{71FDB12D-F3EC-4C75-91D8-05FC4679DD1E}" dt="2021-04-20T19:14:57.393" v="479" actId="47"/>
        <pc:sldMkLst>
          <pc:docMk/>
          <pc:sldMk cId="2937456954" sldId="726"/>
        </pc:sldMkLst>
      </pc:sldChg>
      <pc:sldChg chg="add del">
        <pc:chgData name="Segev, Jonathan" userId="7c67a1b0-8725-4553-8055-0888dbcaef94" providerId="ADAL" clId="{71FDB12D-F3EC-4C75-91D8-05FC4679DD1E}" dt="2021-04-20T19:14:57.872" v="480" actId="47"/>
        <pc:sldMkLst>
          <pc:docMk/>
          <pc:sldMk cId="3913067573" sldId="727"/>
        </pc:sldMkLst>
      </pc:sldChg>
      <pc:sldChg chg="add del">
        <pc:chgData name="Segev, Jonathan" userId="7c67a1b0-8725-4553-8055-0888dbcaef94" providerId="ADAL" clId="{71FDB12D-F3EC-4C75-91D8-05FC4679DD1E}" dt="2021-04-20T19:14:58.314" v="481" actId="47"/>
        <pc:sldMkLst>
          <pc:docMk/>
          <pc:sldMk cId="3683389478" sldId="728"/>
        </pc:sldMkLst>
      </pc:sldChg>
      <pc:sldChg chg="add del">
        <pc:chgData name="Segev, Jonathan" userId="7c67a1b0-8725-4553-8055-0888dbcaef94" providerId="ADAL" clId="{71FDB12D-F3EC-4C75-91D8-05FC4679DD1E}" dt="2021-04-20T19:14:58.886" v="482" actId="47"/>
        <pc:sldMkLst>
          <pc:docMk/>
          <pc:sldMk cId="137593724" sldId="729"/>
        </pc:sldMkLst>
      </pc:sldChg>
      <pc:sldChg chg="add del">
        <pc:chgData name="Segev, Jonathan" userId="7c67a1b0-8725-4553-8055-0888dbcaef94" providerId="ADAL" clId="{71FDB12D-F3EC-4C75-91D8-05FC4679DD1E}" dt="2021-04-20T19:14:59.330" v="483" actId="47"/>
        <pc:sldMkLst>
          <pc:docMk/>
          <pc:sldMk cId="2479752250" sldId="730"/>
        </pc:sldMkLst>
      </pc:sldChg>
      <pc:sldChg chg="add del">
        <pc:chgData name="Segev, Jonathan" userId="7c67a1b0-8725-4553-8055-0888dbcaef94" providerId="ADAL" clId="{71FDB12D-F3EC-4C75-91D8-05FC4679DD1E}" dt="2021-04-20T19:14:59.778" v="484" actId="47"/>
        <pc:sldMkLst>
          <pc:docMk/>
          <pc:sldMk cId="2525898537" sldId="731"/>
        </pc:sldMkLst>
      </pc:sldChg>
      <pc:sldChg chg="add del">
        <pc:chgData name="Segev, Jonathan" userId="7c67a1b0-8725-4553-8055-0888dbcaef94" providerId="ADAL" clId="{71FDB12D-F3EC-4C75-91D8-05FC4679DD1E}" dt="2021-04-20T19:15:00.371" v="485" actId="47"/>
        <pc:sldMkLst>
          <pc:docMk/>
          <pc:sldMk cId="1466958388" sldId="732"/>
        </pc:sldMkLst>
      </pc:sldChg>
      <pc:sldChg chg="add del">
        <pc:chgData name="Segev, Jonathan" userId="7c67a1b0-8725-4553-8055-0888dbcaef94" providerId="ADAL" clId="{71FDB12D-F3EC-4C75-91D8-05FC4679DD1E}" dt="2021-04-20T19:15:01.062" v="486" actId="47"/>
        <pc:sldMkLst>
          <pc:docMk/>
          <pc:sldMk cId="1670436072" sldId="733"/>
        </pc:sldMkLst>
      </pc:sldChg>
      <pc:sldChg chg="add del">
        <pc:chgData name="Segev, Jonathan" userId="7c67a1b0-8725-4553-8055-0888dbcaef94" providerId="ADAL" clId="{71FDB12D-F3EC-4C75-91D8-05FC4679DD1E}" dt="2021-04-20T19:15:01.606" v="487" actId="47"/>
        <pc:sldMkLst>
          <pc:docMk/>
          <pc:sldMk cId="1000203964" sldId="734"/>
        </pc:sldMkLst>
      </pc:sldChg>
      <pc:sldChg chg="add del">
        <pc:chgData name="Segev, Jonathan" userId="7c67a1b0-8725-4553-8055-0888dbcaef94" providerId="ADAL" clId="{71FDB12D-F3EC-4C75-91D8-05FC4679DD1E}" dt="2021-04-20T19:15:02.133" v="488" actId="47"/>
        <pc:sldMkLst>
          <pc:docMk/>
          <pc:sldMk cId="4012890286" sldId="735"/>
        </pc:sldMkLst>
      </pc:sldChg>
      <pc:sldChg chg="add del">
        <pc:chgData name="Segev, Jonathan" userId="7c67a1b0-8725-4553-8055-0888dbcaef94" providerId="ADAL" clId="{71FDB12D-F3EC-4C75-91D8-05FC4679DD1E}" dt="2021-04-20T19:15:02.604" v="489" actId="47"/>
        <pc:sldMkLst>
          <pc:docMk/>
          <pc:sldMk cId="2112503962" sldId="736"/>
        </pc:sldMkLst>
      </pc:sldChg>
      <pc:sldChg chg="add del">
        <pc:chgData name="Segev, Jonathan" userId="7c67a1b0-8725-4553-8055-0888dbcaef94" providerId="ADAL" clId="{71FDB12D-F3EC-4C75-91D8-05FC4679DD1E}" dt="2021-04-20T19:15:04.047" v="490" actId="47"/>
        <pc:sldMkLst>
          <pc:docMk/>
          <pc:sldMk cId="1226761873" sldId="737"/>
        </pc:sldMkLst>
      </pc:sldChg>
      <pc:sldChg chg="add del">
        <pc:chgData name="Segev, Jonathan" userId="7c67a1b0-8725-4553-8055-0888dbcaef94" providerId="ADAL" clId="{71FDB12D-F3EC-4C75-91D8-05FC4679DD1E}" dt="2021-04-20T19:15:04.493" v="491" actId="47"/>
        <pc:sldMkLst>
          <pc:docMk/>
          <pc:sldMk cId="2771112860" sldId="738"/>
        </pc:sldMkLst>
      </pc:sldChg>
      <pc:sldChg chg="add del">
        <pc:chgData name="Segev, Jonathan" userId="7c67a1b0-8725-4553-8055-0888dbcaef94" providerId="ADAL" clId="{71FDB12D-F3EC-4C75-91D8-05FC4679DD1E}" dt="2021-04-20T19:15:04.957" v="492" actId="47"/>
        <pc:sldMkLst>
          <pc:docMk/>
          <pc:sldMk cId="2785197078" sldId="739"/>
        </pc:sldMkLst>
      </pc:sldChg>
      <pc:sldChg chg="add del">
        <pc:chgData name="Segev, Jonathan" userId="7c67a1b0-8725-4553-8055-0888dbcaef94" providerId="ADAL" clId="{71FDB12D-F3EC-4C75-91D8-05FC4679DD1E}" dt="2021-04-20T19:15:05.426" v="493" actId="47"/>
        <pc:sldMkLst>
          <pc:docMk/>
          <pc:sldMk cId="3909233828" sldId="740"/>
        </pc:sldMkLst>
      </pc:sldChg>
      <pc:sldChg chg="add del">
        <pc:chgData name="Segev, Jonathan" userId="7c67a1b0-8725-4553-8055-0888dbcaef94" providerId="ADAL" clId="{71FDB12D-F3EC-4C75-91D8-05FC4679DD1E}" dt="2021-04-20T19:15:05.887" v="494" actId="47"/>
        <pc:sldMkLst>
          <pc:docMk/>
          <pc:sldMk cId="2921860142" sldId="741"/>
        </pc:sldMkLst>
      </pc:sldChg>
      <pc:sldChg chg="add del">
        <pc:chgData name="Segev, Jonathan" userId="7c67a1b0-8725-4553-8055-0888dbcaef94" providerId="ADAL" clId="{71FDB12D-F3EC-4C75-91D8-05FC4679DD1E}" dt="2021-04-20T19:15:06.332" v="495" actId="47"/>
        <pc:sldMkLst>
          <pc:docMk/>
          <pc:sldMk cId="3117621689" sldId="742"/>
        </pc:sldMkLst>
      </pc:sldChg>
      <pc:sldChg chg="add del">
        <pc:chgData name="Segev, Jonathan" userId="7c67a1b0-8725-4553-8055-0888dbcaef94" providerId="ADAL" clId="{71FDB12D-F3EC-4C75-91D8-05FC4679DD1E}" dt="2021-04-20T19:15:06.775" v="496" actId="47"/>
        <pc:sldMkLst>
          <pc:docMk/>
          <pc:sldMk cId="4260364804" sldId="743"/>
        </pc:sldMkLst>
      </pc:sldChg>
      <pc:sldChg chg="add del">
        <pc:chgData name="Segev, Jonathan" userId="7c67a1b0-8725-4553-8055-0888dbcaef94" providerId="ADAL" clId="{71FDB12D-F3EC-4C75-91D8-05FC4679DD1E}" dt="2021-04-20T19:15:08.533" v="497" actId="47"/>
        <pc:sldMkLst>
          <pc:docMk/>
          <pc:sldMk cId="4134887867" sldId="744"/>
        </pc:sldMkLst>
      </pc:sldChg>
      <pc:sldChg chg="modSp add mod ord">
        <pc:chgData name="Segev, Jonathan" userId="7c67a1b0-8725-4553-8055-0888dbcaef94" providerId="ADAL" clId="{71FDB12D-F3EC-4C75-91D8-05FC4679DD1E}" dt="2021-04-20T19:11:50.450" v="477" actId="20577"/>
        <pc:sldMkLst>
          <pc:docMk/>
          <pc:sldMk cId="2606825843" sldId="745"/>
        </pc:sldMkLst>
        <pc:spChg chg="mod">
          <ac:chgData name="Segev, Jonathan" userId="7c67a1b0-8725-4553-8055-0888dbcaef94" providerId="ADAL" clId="{71FDB12D-F3EC-4C75-91D8-05FC4679DD1E}" dt="2021-04-20T19:11:50.450" v="477" actId="20577"/>
          <ac:spMkLst>
            <pc:docMk/>
            <pc:sldMk cId="2606825843" sldId="745"/>
            <ac:spMk id="3" creationId="{66085704-25EC-49A8-B491-3E60E993EA49}"/>
          </ac:spMkLst>
        </pc:spChg>
      </pc:sldChg>
      <pc:sldChg chg="modSp add mod">
        <pc:chgData name="Segev, Jonathan" userId="7c67a1b0-8725-4553-8055-0888dbcaef94" providerId="ADAL" clId="{71FDB12D-F3EC-4C75-91D8-05FC4679DD1E}" dt="2021-04-20T19:19:57.634" v="585" actId="20577"/>
        <pc:sldMkLst>
          <pc:docMk/>
          <pc:sldMk cId="3312177300" sldId="746"/>
        </pc:sldMkLst>
        <pc:spChg chg="mod">
          <ac:chgData name="Segev, Jonathan" userId="7c67a1b0-8725-4553-8055-0888dbcaef94" providerId="ADAL" clId="{71FDB12D-F3EC-4C75-91D8-05FC4679DD1E}" dt="2021-04-20T19:19:57.634" v="585" actId="20577"/>
          <ac:spMkLst>
            <pc:docMk/>
            <pc:sldMk cId="3312177300" sldId="746"/>
            <ac:spMk id="3" creationId="{66085704-25EC-49A8-B491-3E60E993EA49}"/>
          </ac:spMkLst>
        </pc:spChg>
      </pc:sldChg>
      <pc:sldChg chg="modSp add mod">
        <pc:chgData name="Segev, Jonathan" userId="7c67a1b0-8725-4553-8055-0888dbcaef94" providerId="ADAL" clId="{71FDB12D-F3EC-4C75-91D8-05FC4679DD1E}" dt="2021-04-20T19:20:16.074" v="589" actId="20577"/>
        <pc:sldMkLst>
          <pc:docMk/>
          <pc:sldMk cId="325466210" sldId="747"/>
        </pc:sldMkLst>
        <pc:spChg chg="mod">
          <ac:chgData name="Segev, Jonathan" userId="7c67a1b0-8725-4553-8055-0888dbcaef94" providerId="ADAL" clId="{71FDB12D-F3EC-4C75-91D8-05FC4679DD1E}" dt="2021-04-20T19:20:16.074" v="589" actId="20577"/>
          <ac:spMkLst>
            <pc:docMk/>
            <pc:sldMk cId="325466210" sldId="747"/>
            <ac:spMk id="3" creationId="{66085704-25EC-49A8-B491-3E60E993EA49}"/>
          </ac:spMkLst>
        </pc:spChg>
      </pc:sldChg>
      <pc:sldChg chg="modSp new mod">
        <pc:chgData name="Segev, Jonathan" userId="7c67a1b0-8725-4553-8055-0888dbcaef94" providerId="ADAL" clId="{71FDB12D-F3EC-4C75-91D8-05FC4679DD1E}" dt="2021-04-20T19:23:02.386" v="598"/>
        <pc:sldMkLst>
          <pc:docMk/>
          <pc:sldMk cId="4195889254" sldId="748"/>
        </pc:sldMkLst>
        <pc:spChg chg="mod">
          <ac:chgData name="Segev, Jonathan" userId="7c67a1b0-8725-4553-8055-0888dbcaef94" providerId="ADAL" clId="{71FDB12D-F3EC-4C75-91D8-05FC4679DD1E}" dt="2021-04-20T19:23:02.386" v="598"/>
          <ac:spMkLst>
            <pc:docMk/>
            <pc:sldMk cId="4195889254" sldId="748"/>
            <ac:spMk id="2" creationId="{B4197972-6588-4AD3-B65B-158BB8BE285F}"/>
          </ac:spMkLst>
        </pc:spChg>
        <pc:spChg chg="mod">
          <ac:chgData name="Segev, Jonathan" userId="7c67a1b0-8725-4553-8055-0888dbcaef94" providerId="ADAL" clId="{71FDB12D-F3EC-4C75-91D8-05FC4679DD1E}" dt="2021-04-20T19:22:15.432" v="597" actId="113"/>
          <ac:spMkLst>
            <pc:docMk/>
            <pc:sldMk cId="4195889254" sldId="748"/>
            <ac:spMk id="3" creationId="{D05C88F5-560F-4B30-8E5B-3AB6AB9D77B7}"/>
          </ac:spMkLst>
        </pc:spChg>
      </pc:sldChg>
      <pc:sldChg chg="modSp new mod">
        <pc:chgData name="Segev, Jonathan" userId="7c67a1b0-8725-4553-8055-0888dbcaef94" providerId="ADAL" clId="{71FDB12D-F3EC-4C75-91D8-05FC4679DD1E}" dt="2021-04-20T19:24:49.163" v="605" actId="179"/>
        <pc:sldMkLst>
          <pc:docMk/>
          <pc:sldMk cId="964376983" sldId="749"/>
        </pc:sldMkLst>
        <pc:spChg chg="mod">
          <ac:chgData name="Segev, Jonathan" userId="7c67a1b0-8725-4553-8055-0888dbcaef94" providerId="ADAL" clId="{71FDB12D-F3EC-4C75-91D8-05FC4679DD1E}" dt="2021-04-20T19:24:29.885" v="601"/>
          <ac:spMkLst>
            <pc:docMk/>
            <pc:sldMk cId="964376983" sldId="749"/>
            <ac:spMk id="2" creationId="{C366A5B5-7C72-4309-B6E4-64BFA51E8B39}"/>
          </ac:spMkLst>
        </pc:spChg>
        <pc:spChg chg="mod">
          <ac:chgData name="Segev, Jonathan" userId="7c67a1b0-8725-4553-8055-0888dbcaef94" providerId="ADAL" clId="{71FDB12D-F3EC-4C75-91D8-05FC4679DD1E}" dt="2021-04-20T19:24:49.163" v="605" actId="179"/>
          <ac:spMkLst>
            <pc:docMk/>
            <pc:sldMk cId="964376983" sldId="749"/>
            <ac:spMk id="3" creationId="{EF7116E3-772F-4243-BB0D-A84C2FFB484A}"/>
          </ac:spMkLst>
        </pc:spChg>
      </pc:sldChg>
      <pc:sldChg chg="modSp new mod">
        <pc:chgData name="Segev, Jonathan" userId="7c67a1b0-8725-4553-8055-0888dbcaef94" providerId="ADAL" clId="{71FDB12D-F3EC-4C75-91D8-05FC4679DD1E}" dt="2021-04-20T19:26:42.591" v="616" actId="14100"/>
        <pc:sldMkLst>
          <pc:docMk/>
          <pc:sldMk cId="1238007679" sldId="750"/>
        </pc:sldMkLst>
        <pc:spChg chg="mod">
          <ac:chgData name="Segev, Jonathan" userId="7c67a1b0-8725-4553-8055-0888dbcaef94" providerId="ADAL" clId="{71FDB12D-F3EC-4C75-91D8-05FC4679DD1E}" dt="2021-04-20T19:26:10.713" v="612" actId="14100"/>
          <ac:spMkLst>
            <pc:docMk/>
            <pc:sldMk cId="1238007679" sldId="750"/>
            <ac:spMk id="2" creationId="{C21CBFFB-BD98-4E5F-ACC9-E25EC7B3C8D2}"/>
          </ac:spMkLst>
        </pc:spChg>
        <pc:spChg chg="mod">
          <ac:chgData name="Segev, Jonathan" userId="7c67a1b0-8725-4553-8055-0888dbcaef94" providerId="ADAL" clId="{71FDB12D-F3EC-4C75-91D8-05FC4679DD1E}" dt="2021-04-20T19:26:42.591" v="616" actId="14100"/>
          <ac:spMkLst>
            <pc:docMk/>
            <pc:sldMk cId="1238007679" sldId="750"/>
            <ac:spMk id="3" creationId="{17E48025-4698-4473-B15C-65A857D7E651}"/>
          </ac:spMkLst>
        </pc:spChg>
      </pc:sldChg>
      <pc:sldChg chg="modSp add mod">
        <pc:chgData name="Segev, Jonathan" userId="7c67a1b0-8725-4553-8055-0888dbcaef94" providerId="ADAL" clId="{71FDB12D-F3EC-4C75-91D8-05FC4679DD1E}" dt="2021-04-20T19:27:37.175" v="623" actId="179"/>
        <pc:sldMkLst>
          <pc:docMk/>
          <pc:sldMk cId="3088557206" sldId="751"/>
        </pc:sldMkLst>
        <pc:spChg chg="mod">
          <ac:chgData name="Segev, Jonathan" userId="7c67a1b0-8725-4553-8055-0888dbcaef94" providerId="ADAL" clId="{71FDB12D-F3EC-4C75-91D8-05FC4679DD1E}" dt="2021-04-20T19:27:37.175" v="623" actId="179"/>
          <ac:spMkLst>
            <pc:docMk/>
            <pc:sldMk cId="3088557206" sldId="751"/>
            <ac:spMk id="3" creationId="{17E48025-4698-4473-B15C-65A857D7E651}"/>
          </ac:spMkLst>
        </pc:spChg>
      </pc:sldChg>
      <pc:sldChg chg="modSp add mod">
        <pc:chgData name="Segev, Jonathan" userId="7c67a1b0-8725-4553-8055-0888dbcaef94" providerId="ADAL" clId="{71FDB12D-F3EC-4C75-91D8-05FC4679DD1E}" dt="2021-04-20T19:28:44.795" v="651" actId="20577"/>
        <pc:sldMkLst>
          <pc:docMk/>
          <pc:sldMk cId="2768284472" sldId="752"/>
        </pc:sldMkLst>
        <pc:spChg chg="mod">
          <ac:chgData name="Segev, Jonathan" userId="7c67a1b0-8725-4553-8055-0888dbcaef94" providerId="ADAL" clId="{71FDB12D-F3EC-4C75-91D8-05FC4679DD1E}" dt="2021-04-20T19:28:44.795" v="651" actId="20577"/>
          <ac:spMkLst>
            <pc:docMk/>
            <pc:sldMk cId="2768284472" sldId="752"/>
            <ac:spMk id="2" creationId="{C21CBFFB-BD98-4E5F-ACC9-E25EC7B3C8D2}"/>
          </ac:spMkLst>
        </pc:spChg>
        <pc:spChg chg="mod">
          <ac:chgData name="Segev, Jonathan" userId="7c67a1b0-8725-4553-8055-0888dbcaef94" providerId="ADAL" clId="{71FDB12D-F3EC-4C75-91D8-05FC4679DD1E}" dt="2021-04-20T19:28:33.312" v="630" actId="113"/>
          <ac:spMkLst>
            <pc:docMk/>
            <pc:sldMk cId="2768284472" sldId="752"/>
            <ac:spMk id="3" creationId="{17E48025-4698-4473-B15C-65A857D7E651}"/>
          </ac:spMkLst>
        </pc:spChg>
      </pc:sldChg>
      <pc:sldChg chg="modSp add mod">
        <pc:chgData name="Segev, Jonathan" userId="7c67a1b0-8725-4553-8055-0888dbcaef94" providerId="ADAL" clId="{71FDB12D-F3EC-4C75-91D8-05FC4679DD1E}" dt="2021-04-20T19:29:31.860" v="669" actId="20577"/>
        <pc:sldMkLst>
          <pc:docMk/>
          <pc:sldMk cId="2802678370" sldId="753"/>
        </pc:sldMkLst>
        <pc:spChg chg="mod">
          <ac:chgData name="Segev, Jonathan" userId="7c67a1b0-8725-4553-8055-0888dbcaef94" providerId="ADAL" clId="{71FDB12D-F3EC-4C75-91D8-05FC4679DD1E}" dt="2021-04-20T19:29:13.586" v="666" actId="20577"/>
          <ac:spMkLst>
            <pc:docMk/>
            <pc:sldMk cId="2802678370" sldId="753"/>
            <ac:spMk id="2" creationId="{C21CBFFB-BD98-4E5F-ACC9-E25EC7B3C8D2}"/>
          </ac:spMkLst>
        </pc:spChg>
        <pc:spChg chg="mod">
          <ac:chgData name="Segev, Jonathan" userId="7c67a1b0-8725-4553-8055-0888dbcaef94" providerId="ADAL" clId="{71FDB12D-F3EC-4C75-91D8-05FC4679DD1E}" dt="2021-04-20T19:29:31.860" v="669" actId="20577"/>
          <ac:spMkLst>
            <pc:docMk/>
            <pc:sldMk cId="2802678370" sldId="753"/>
            <ac:spMk id="3" creationId="{17E48025-4698-4473-B15C-65A857D7E651}"/>
          </ac:spMkLst>
        </pc:spChg>
      </pc:sldChg>
      <pc:sldChg chg="new del">
        <pc:chgData name="Segev, Jonathan" userId="7c67a1b0-8725-4553-8055-0888dbcaef94" providerId="ADAL" clId="{71FDB12D-F3EC-4C75-91D8-05FC4679DD1E}" dt="2021-04-20T19:30:07.418" v="671" actId="47"/>
        <pc:sldMkLst>
          <pc:docMk/>
          <pc:sldMk cId="4009878357" sldId="754"/>
        </pc:sldMkLst>
      </pc:sldChg>
      <pc:sldMasterChg chg="modSp mod">
        <pc:chgData name="Segev, Jonathan" userId="7c67a1b0-8725-4553-8055-0888dbcaef94" providerId="ADAL" clId="{71FDB12D-F3EC-4C75-91D8-05FC4679DD1E}" dt="2021-04-20T18:33:34.439" v="19" actId="20577"/>
        <pc:sldMasterMkLst>
          <pc:docMk/>
          <pc:sldMasterMk cId="0" sldId="2147483648"/>
        </pc:sldMasterMkLst>
        <pc:spChg chg="mod">
          <ac:chgData name="Segev, Jonathan" userId="7c67a1b0-8725-4553-8055-0888dbcaef94" providerId="ADAL" clId="{71FDB12D-F3EC-4C75-91D8-05FC4679DD1E}" dt="2021-04-20T18:33:28.204" v="11" actId="20577"/>
          <ac:spMkLst>
            <pc:docMk/>
            <pc:sldMasterMk cId="0" sldId="2147483648"/>
            <ac:spMk id="10" creationId="{00000000-0000-0000-0000-000000000000}"/>
          </ac:spMkLst>
        </pc:spChg>
        <pc:spChg chg="mod">
          <ac:chgData name="Segev, Jonathan" userId="7c67a1b0-8725-4553-8055-0888dbcaef94" providerId="ADAL" clId="{71FDB12D-F3EC-4C75-91D8-05FC4679DD1E}" dt="2021-04-20T18:33:34.439" v="19" actId="20577"/>
          <ac:spMkLst>
            <pc:docMk/>
            <pc:sldMasterMk cId="0" sldId="2147483648"/>
            <ac:spMk id="1027"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4/20/2021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802.11-20/0771r14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Plenary Meeting Motion 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2021-04-20</a:t>
            </a:r>
          </a:p>
        </p:txBody>
      </p:sp>
      <p:sp>
        <p:nvSpPr>
          <p:cNvPr id="6" name="Date Placeholder 3"/>
          <p:cNvSpPr>
            <a:spLocks noGrp="1"/>
          </p:cNvSpPr>
          <p:nvPr>
            <p:ph type="dt" idx="10"/>
          </p:nvPr>
        </p:nvSpPr>
        <p:spPr/>
        <p:txBody>
          <a:bodyPr/>
          <a:lstStyle/>
          <a:p>
            <a:r>
              <a:rPr lang="en-US"/>
              <a:t>Apr.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2021</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sz="2000" dirty="0"/>
              <a:t>Motion </a:t>
            </a:r>
            <a:r>
              <a:rPr lang="en-US" sz="2000" b="0" dirty="0"/>
              <a:t>(202005-06)</a:t>
            </a:r>
            <a:endParaRPr lang="en-US" sz="2000"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 </a:t>
            </a:r>
          </a:p>
          <a:p>
            <a:pPr marL="0" indent="0"/>
            <a:r>
              <a:rPr lang="en-US" sz="2000" b="0" dirty="0"/>
              <a:t>Results (Y/N/A): unanimous consent</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2546621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68463</TotalTime>
  <Words>8638</Words>
  <Application>Microsoft Office PowerPoint</Application>
  <PresentationFormat>Widescreen</PresentationFormat>
  <Paragraphs>1182</Paragraphs>
  <Slides>94</Slides>
  <Notes>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94</vt:i4>
      </vt:variant>
    </vt:vector>
  </HeadingPairs>
  <TitlesOfParts>
    <vt:vector size="98" baseType="lpstr">
      <vt:lpstr>Arial</vt:lpstr>
      <vt:lpstr>Times New Roman</vt:lpstr>
      <vt:lpstr>Office Theme</vt:lpstr>
      <vt:lpstr>Document</vt:lpstr>
      <vt:lpstr>TGaz Plenary Meeting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395</cp:revision>
  <cp:lastPrinted>1601-01-01T00:00:00Z</cp:lastPrinted>
  <dcterms:created xsi:type="dcterms:W3CDTF">2018-08-06T10:28:59Z</dcterms:created>
  <dcterms:modified xsi:type="dcterms:W3CDTF">2021-04-20T19:30:52Z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