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25" d="100"/>
          <a:sy n="125" d="100"/>
        </p:scale>
        <p:origin x="120"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2020-11-10</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0472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68405</TotalTime>
  <Words>7378</Words>
  <Application>Microsoft Office PowerPoint</Application>
  <PresentationFormat>Widescreen</PresentationFormat>
  <Paragraphs>1021</Paragraphs>
  <Slides>82</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85"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395</cp:revision>
  <cp:lastPrinted>1601-01-01T00:00:00Z</cp:lastPrinted>
  <dcterms:created xsi:type="dcterms:W3CDTF">2018-08-06T10:28:59Z</dcterms:created>
  <dcterms:modified xsi:type="dcterms:W3CDTF">2020-11-10T23:14:48Z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