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p:cViewPr varScale="1">
        <p:scale>
          <a:sx n="107" d="100"/>
          <a:sy n="107" d="100"/>
        </p:scale>
        <p:origin x="126" y="3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2020-10-13</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9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Some LB 249 Passive TB Ranging CR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2000" b="0" dirty="0"/>
          </a:p>
          <a:p>
            <a:pPr marL="0" indent="0"/>
            <a:r>
              <a:rPr lang="en-US" sz="2000" b="0" dirty="0"/>
              <a:t>Moved: </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14</a:t>
            </a:r>
            <a:r>
              <a:rPr lang="en-US" sz="1600" b="0" baseline="30000" dirty="0"/>
              <a:t>th</a:t>
            </a:r>
            <a:r>
              <a:rPr lang="en-US" sz="1600" b="0" dirty="0"/>
              <a:t>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04722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54978</TotalTime>
  <Words>4997</Words>
  <Application>Microsoft Office PowerPoint</Application>
  <PresentationFormat>Widescreen</PresentationFormat>
  <Paragraphs>725</Paragraphs>
  <Slides>58</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1" baseType="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379</cp:revision>
  <cp:lastPrinted>1601-01-01T00:00:00Z</cp:lastPrinted>
  <dcterms:created xsi:type="dcterms:W3CDTF">2018-08-06T10:28:59Z</dcterms:created>
  <dcterms:modified xsi:type="dcterms:W3CDTF">2020-10-15T21:06:16Z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