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8"/>
  </p:notesMasterIdLst>
  <p:handoutMasterIdLst>
    <p:handoutMasterId r:id="rId59"/>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17" autoAdjust="0"/>
    <p:restoredTop sz="94660"/>
  </p:normalViewPr>
  <p:slideViewPr>
    <p:cSldViewPr>
      <p:cViewPr varScale="1">
        <p:scale>
          <a:sx n="125" d="100"/>
          <a:sy n="125" d="100"/>
        </p:scale>
        <p:origin x="120" y="33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2020-10-13</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290"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Some LB 249 Passive TB Ranging CR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t>
            </a:r>
            <a:endParaRPr lang="en-US" sz="2000" b="0" dirty="0">
              <a:solidFill>
                <a:schemeClr val="bg2">
                  <a:lumMod val="20000"/>
                  <a:lumOff val="80000"/>
                </a:schemeClr>
              </a:solidFill>
            </a:endParaRP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047228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54971</TotalTime>
  <Words>4794</Words>
  <Application>Microsoft Office PowerPoint</Application>
  <PresentationFormat>Widescreen</PresentationFormat>
  <Paragraphs>697</Paragraphs>
  <Slides>56</Slides>
  <Notes>4</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9" baseType="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375</cp:revision>
  <cp:lastPrinted>1601-01-01T00:00:00Z</cp:lastPrinted>
  <dcterms:created xsi:type="dcterms:W3CDTF">2018-08-06T10:28:59Z</dcterms:created>
  <dcterms:modified xsi:type="dcterms:W3CDTF">2020-10-13T19:33:24Z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