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500" r:id="rId25"/>
    <p:sldId id="499" r:id="rId26"/>
    <p:sldId id="502" r:id="rId27"/>
    <p:sldId id="501" r:id="rId28"/>
    <p:sldId id="471" r:id="rId29"/>
    <p:sldId id="264" r:id="rId30"/>
    <p:sldId id="498" r:id="rId31"/>
    <p:sldId id="503" r:id="rId32"/>
    <p:sldId id="510" r:id="rId33"/>
    <p:sldId id="505" r:id="rId34"/>
    <p:sldId id="504" r:id="rId35"/>
    <p:sldId id="507" r:id="rId36"/>
    <p:sldId id="508" r:id="rId37"/>
    <p:sldId id="509" r:id="rId38"/>
    <p:sldId id="511" r:id="rId39"/>
    <p:sldId id="512" r:id="rId40"/>
    <p:sldId id="513" r:id="rId41"/>
    <p:sldId id="514" r:id="rId42"/>
    <p:sldId id="515" r:id="rId43"/>
    <p:sldId id="516" r:id="rId44"/>
    <p:sldId id="517" r:id="rId45"/>
    <p:sldId id="518" r:id="rId4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</p14:sldIdLst>
        </p14:section>
        <p14:section name="July 30th 2020 Telecon" id="{590FF307-F0E5-462E-9C1F-EBE8B8BF6B88}">
          <p14:sldIdLst>
            <p14:sldId id="500"/>
            <p14:sldId id="499"/>
            <p14:sldId id="502"/>
            <p14:sldId id="501"/>
            <p14:sldId id="471"/>
            <p14:sldId id="264"/>
            <p14:sldId id="498"/>
          </p14:sldIdLst>
        </p14:section>
        <p14:section name="Aug. 27 TGaz Telecon" id="{7C9E5A70-9D4E-492D-B508-C3AA20F234C3}">
          <p14:sldIdLst>
            <p14:sldId id="503"/>
            <p14:sldId id="510"/>
            <p14:sldId id="505"/>
            <p14:sldId id="504"/>
            <p14:sldId id="507"/>
            <p14:sldId id="508"/>
            <p14:sldId id="509"/>
          </p14:sldIdLst>
        </p14:section>
        <p14:section name="Sep. 15 Sep. IEEE Electronic Meeting" id="{AFA3FE4C-2416-46D7-857A-AFF79FE8DC0C}">
          <p14:sldIdLst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19" d="100"/>
          <a:sy n="119" d="100"/>
        </p:scale>
        <p:origin x="36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Roy Want</a:t>
            </a: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Ganesh Venkatesan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Ganesh Venkatesan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 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11-20/1043 “TGz-telecon-minutes-May-July-2020” posted to Mentor July 12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202007-01):</a:t>
            </a:r>
          </a:p>
          <a:p>
            <a:pPr marL="0" indent="0"/>
            <a:r>
              <a:rPr lang="en-US" b="0" dirty="0"/>
              <a:t>Move to approve document 11-20/1043r0 as TGaz meeting minutes for the May through July 2020 telecons.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Ali Raissinia</a:t>
            </a:r>
          </a:p>
          <a:p>
            <a:r>
              <a:rPr lang="en-US" b="0" dirty="0"/>
              <a:t>Results (Y/N/A): unanimous consent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29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11-20-0800 Resolutions to a few LB249 Comments (Part-5) (Ganesh Venkatesan)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11-20-0800r1 for CIDs 3232 and 3440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</a:t>
            </a:r>
            <a:r>
              <a:rPr lang="en-US" sz="1600" b="0" baseline="30000" dirty="0"/>
              <a:t>st</a:t>
            </a:r>
            <a:r>
              <a:rPr lang="en-US" sz="1600" b="0" dirty="0"/>
              <a:t>   (Y/N/A): 12/1/3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689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11-20-0889r3 protected-</a:t>
            </a:r>
            <a:r>
              <a:rPr lang="en-US" sz="1800" b="0" dirty="0" err="1"/>
              <a:t>lmr</a:t>
            </a:r>
            <a:r>
              <a:rPr lang="en-US" sz="1800" b="0" dirty="0"/>
              <a:t>-replay-counter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Move to adopt document 11-20-0889r3 into the 802.11az draft</a:t>
            </a:r>
            <a:r>
              <a:rPr lang="en-GB" sz="2000" b="0" dirty="0">
                <a:solidFill>
                  <a:schemeClr val="tx1"/>
                </a:solidFill>
              </a:rPr>
              <a:t>, </a:t>
            </a:r>
            <a:r>
              <a:rPr lang="en-US" sz="2000" b="0" dirty="0">
                <a:solidFill>
                  <a:schemeClr val="tx1"/>
                </a:solidFill>
              </a:rPr>
              <a:t>instruct the technical editor to incorporate it in the P802.11az draft amendment text and empower the editor to perform editorial changes.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17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15/0/3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86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11-20-0698 LB249-CID3940-resolution (Solomon Trainin)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11-20-0698r2 for CIDs 3940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Ali Raissinia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15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21/1/25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810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31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11-20/0847 “TGaz-Plenary-telecons-minutes-May-July-2020” posted to Mentor June 2</a:t>
            </a:r>
            <a:r>
              <a:rPr lang="en-US" b="0" baseline="30000" dirty="0"/>
              <a:t>nd</a:t>
            </a:r>
            <a:r>
              <a:rPr lang="en-US" b="0" dirty="0"/>
              <a:t>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202008-01):</a:t>
            </a:r>
          </a:p>
          <a:p>
            <a:pPr marL="0" indent="0"/>
            <a:r>
              <a:rPr lang="en-US" b="0" dirty="0"/>
              <a:t>Move to approve document 11-20/0847r0 as TGaz meeting minutes for the </a:t>
            </a:r>
            <a:r>
              <a:rPr lang="en-US" b="0" dirty="0" err="1"/>
              <a:t>TGaz</a:t>
            </a:r>
            <a:r>
              <a:rPr lang="en-US" b="0" dirty="0"/>
              <a:t> plenary meetings running between May to July 2020. 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consent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8285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11-20/1195 “TGz-meeting-minutes-July-15-2020-telecon-plenary” posted to Mentor Aug. 7th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202008-02):</a:t>
            </a:r>
          </a:p>
          <a:p>
            <a:pPr marL="0" indent="0"/>
            <a:r>
              <a:rPr lang="en-US" b="0" dirty="0"/>
              <a:t>Move to approve document 11-20/1195r0 as TGaz meeting minutes for the July 15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consent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55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Changes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11-20-0963r2 cid-3880-kdk-hltk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11-20-0963r2 for CID 3880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88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11-20-1106 </a:t>
            </a:r>
            <a:r>
              <a:rPr lang="en-US" sz="1800" b="0" dirty="0" err="1"/>
              <a:t>rsnxe</a:t>
            </a:r>
            <a:r>
              <a:rPr lang="en-US" sz="1800" b="0" dirty="0"/>
              <a:t>-in-</a:t>
            </a:r>
            <a:r>
              <a:rPr lang="en-US" sz="1800" b="0" dirty="0" err="1"/>
              <a:t>pasn</a:t>
            </a:r>
            <a:r>
              <a:rPr lang="en-US" sz="1800" b="0" dirty="0"/>
              <a:t>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(202008-04):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text changes depicted by document 11-20-1106r0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July 29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16/0/3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6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6447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32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120B-196D-4955-990F-1674C2EFF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A2C3E-E7ED-480D-9245-2494EBE5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4B5AB-4CA3-4350-A70F-7DAC056A5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21DE9-A360-4575-9974-E2EB238896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E89D0E-E64C-4B93-83E1-2F33168E3F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259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11-20-1186 PFTM use clarification (Nehru Bhandaru) 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text changes depicted by document 11-20-1186r0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Ali Raissinia </a:t>
            </a:r>
          </a:p>
          <a:p>
            <a:pPr marL="0" indent="0"/>
            <a:r>
              <a:rPr lang="en-US" sz="2000" b="0" dirty="0"/>
              <a:t>Results (Y/N/A): unanimous approval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19</a:t>
            </a:r>
            <a:r>
              <a:rPr lang="en-US" sz="1600" b="0" baseline="30000" dirty="0"/>
              <a:t>th</a:t>
            </a:r>
            <a:r>
              <a:rPr lang="en-US" sz="1600" b="0" dirty="0"/>
              <a:t> telecon (Y/N/A): 14/0/3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030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11-20-1189 LB249 CR for various comments (Jonathan Segev)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(202009-02):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11-20-1189r3 for CIDs 3094,3095, 3212, 3941, 3618, 3762, 3764, and 3825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 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approval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19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91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11-20-1257	LB249 CR for various comments (Jonathan Segev)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(202009-03):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11-20-1257r1 for CIDs </a:t>
            </a:r>
            <a:r>
              <a:rPr lang="en-GB" sz="2000" b="0" dirty="0"/>
              <a:t>3758, 3844, 3854, 3855, 3860, 3862, 3863, and 3867,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 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 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26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4969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11-20-1143	LB249-2-editorial-CIDS (Assaf Kasher)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(202009-04):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11-20-1143r1 for CIDs </a:t>
            </a:r>
            <a:r>
              <a:rPr lang="en-GB" sz="2000" b="0" dirty="0"/>
              <a:t>3510 and 3361,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26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12/0/2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839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11-20-1196  LB 249 CID Resolution for CIDs 3281 and 3387 (Jonathan Segev) 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(202009-05):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11-20-1196r2 for CIDs </a:t>
            </a:r>
            <a:r>
              <a:rPr lang="en-GB" sz="2000" b="0" dirty="0"/>
              <a:t>3281 and 3387,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Ali Raissinia 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Nehru Bhandaru </a:t>
            </a:r>
          </a:p>
          <a:p>
            <a:pPr marL="0" indent="0"/>
            <a:r>
              <a:rPr lang="en-US" sz="2000" b="0" dirty="0"/>
              <a:t>Results (Y/N/A): unanimous consent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27</a:t>
            </a:r>
            <a:r>
              <a:rPr lang="en-US" sz="1600" b="0" baseline="30000" dirty="0"/>
              <a:t>th</a:t>
            </a:r>
            <a:r>
              <a:rPr lang="en-US" sz="1600" b="0" dirty="0"/>
              <a:t> (Y/N/A): 7/0/2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4270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11-20-1208 Delayed Reporting and Valid Measurements (Christian Berger)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(202009-06):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draft text changes depicted by document 11-20-1208r1, 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Roy want</a:t>
            </a:r>
          </a:p>
          <a:p>
            <a:pPr marL="0" indent="0"/>
            <a:r>
              <a:rPr lang="en-US" sz="2000" b="0" dirty="0"/>
              <a:t>Results (Y/N/A): unanimous approval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Aug. 27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151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11-20-1219	comment resolution LB249 various (Christian Berger)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(202009-07):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11-20-1219r3 for CIDs 3008, 3884, 3011, 3019, 3105, 3242, 3671, 3119, 4019, 3267, 3268, 3986 and 3987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 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Sep. 3</a:t>
            </a:r>
            <a:r>
              <a:rPr lang="en-US" sz="1600" b="0" baseline="30000" dirty="0"/>
              <a:t>rd</a:t>
            </a:r>
            <a:r>
              <a:rPr lang="en-US" sz="1600" b="0" dirty="0"/>
              <a:t>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231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resolutions from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11-20-1225	 LB249 CRS </a:t>
            </a:r>
            <a:r>
              <a:rPr lang="en-US" sz="1800" b="0" dirty="0" err="1"/>
              <a:t>nb</a:t>
            </a:r>
            <a:r>
              <a:rPr lang="en-US" sz="1800" b="0" dirty="0"/>
              <a:t> 0820 (Nehru Bhandaru)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(202009-08):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b="0" dirty="0"/>
              <a:t>Move to adopt the resolutions depicted by document 11-20-1225r4 for CIDs 3132, 3304, 3319, 3388, 3399, 3404, 3453, 3460, 3461, 3520, 3650, 3839, 3974, 3975 and 3988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Nehru Bhandaru</a:t>
            </a:r>
            <a:endParaRPr lang="en-US" sz="2000" b="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approval.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Sep. 10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13/0/0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57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50502</TotalTime>
  <Words>3732</Words>
  <Application>Microsoft Office PowerPoint</Application>
  <PresentationFormat>Widescreen</PresentationFormat>
  <Paragraphs>548</Paragraphs>
  <Slides>45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Approval of previous meeting minutes</vt:lpstr>
      <vt:lpstr>Comment resolutions from Telecons</vt:lpstr>
      <vt:lpstr>Text Changes from Telecons</vt:lpstr>
      <vt:lpstr>Comment Resolution from July plenary</vt:lpstr>
      <vt:lpstr>PowerPoint Presentation</vt:lpstr>
      <vt:lpstr>References</vt:lpstr>
      <vt:lpstr>PowerPoint Presentation</vt:lpstr>
      <vt:lpstr>Approval of previous meeting minutes</vt:lpstr>
      <vt:lpstr>Approval of previous meeting minutes</vt:lpstr>
      <vt:lpstr>Text Changes from Telecons</vt:lpstr>
      <vt:lpstr>Comment resolutions from Telecons</vt:lpstr>
      <vt:lpstr>PowerPoint Presentation</vt:lpstr>
      <vt:lpstr>References</vt:lpstr>
      <vt:lpstr>PowerPoint Presentation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  <vt:lpstr>Comment resolutions from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363</cp:revision>
  <cp:lastPrinted>1601-01-01T00:00:00Z</cp:lastPrinted>
  <dcterms:created xsi:type="dcterms:W3CDTF">2018-08-06T10:28:59Z</dcterms:created>
  <dcterms:modified xsi:type="dcterms:W3CDTF">2020-09-15T22:03:13Z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