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  <p:sldId id="503" r:id="rId32"/>
    <p:sldId id="510" r:id="rId33"/>
    <p:sldId id="505" r:id="rId34"/>
    <p:sldId id="504" r:id="rId35"/>
    <p:sldId id="507" r:id="rId36"/>
    <p:sldId id="508" r:id="rId37"/>
    <p:sldId id="509" r:id="rId3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  <p14:section name="Aug. 27 TGaz Telecon" id="{7C9E5A70-9D4E-492D-B508-C3AA20F234C3}">
          <p14:sldIdLst>
            <p14:sldId id="503"/>
            <p14:sldId id="510"/>
            <p14:sldId id="505"/>
            <p14:sldId id="504"/>
            <p14:sldId id="507"/>
            <p14:sldId id="508"/>
            <p14:sldId id="5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7" autoAdjust="0"/>
    <p:restoredTop sz="94660"/>
  </p:normalViewPr>
  <p:slideViewPr>
    <p:cSldViewPr>
      <p:cViewPr varScale="1">
        <p:scale>
          <a:sx n="123" d="100"/>
          <a:sy n="123" d="100"/>
        </p:scale>
        <p:origin x="20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8/18/2020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2020-07-30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7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Roy Want</a:t>
            </a: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Ali Raissinia</a:t>
            </a:r>
          </a:p>
          <a:p>
            <a:r>
              <a:rPr lang="en-US" b="0" dirty="0"/>
              <a:t>Results (Y/N/A): unanimous consent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3940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11-20/0847 “TGaz-Plenary-telecons-minutes-May-July-2020” posted to Mentor Aug. 7th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202008-01):</a:t>
            </a:r>
          </a:p>
          <a:p>
            <a:pPr marL="0" indent="0"/>
            <a:r>
              <a:rPr lang="en-US" b="0" dirty="0"/>
              <a:t>Move to approve document 11-20/0847r0 as TGaz meeting minutes for the </a:t>
            </a:r>
            <a:r>
              <a:rPr lang="en-US" b="0" dirty="0" err="1"/>
              <a:t>TGaz</a:t>
            </a:r>
            <a:r>
              <a:rPr lang="en-US" b="0" dirty="0"/>
              <a:t> plenary meetings running between May to July 2020. 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2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11-20/1195 “TGz-meeting-minutes-July-15-2020-telecon-plenary” posted to Mentor Aug. 7th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202008-02):</a:t>
            </a:r>
          </a:p>
          <a:p>
            <a:pPr marL="0" indent="0"/>
            <a:r>
              <a:rPr lang="en-US" b="0" dirty="0"/>
              <a:t>Move to approve document 11-20/1195r0 as TGaz meeting minutes for the July 15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</a:t>
            </a:r>
          </a:p>
          <a:p>
            <a:r>
              <a:rPr lang="en-US" b="0" dirty="0"/>
              <a:t>Results (Y/N/A):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55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11-20-0963r2 cid-3880-kdk-hltk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11-20-0963r2 for CIDs 3880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88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11-20-1106 </a:t>
            </a:r>
            <a:r>
              <a:rPr lang="en-US" sz="1800" b="0" dirty="0" err="1"/>
              <a:t>rsnxe</a:t>
            </a:r>
            <a:r>
              <a:rPr lang="en-US" sz="1800" b="0" dirty="0"/>
              <a:t>-in-</a:t>
            </a:r>
            <a:r>
              <a:rPr lang="en-US" sz="1800" b="0" dirty="0" err="1"/>
              <a:t>pasn</a:t>
            </a:r>
            <a:r>
              <a:rPr lang="en-US" sz="1800" b="0" dirty="0"/>
              <a:t>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text changes depicted by document 11-20-1106r0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</a:t>
            </a:r>
          </a:p>
          <a:p>
            <a:pPr marL="0" indent="0"/>
            <a:r>
              <a:rPr lang="en-US" sz="2000" b="0" dirty="0"/>
              <a:t>Results (Y/N/A):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29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16/0/3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6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44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32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59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46525</TotalTime>
  <Words>2855</Words>
  <Application>Microsoft Office PowerPoint</Application>
  <PresentationFormat>Widescreen</PresentationFormat>
  <Paragraphs>435</Paragraphs>
  <Slides>37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  <vt:lpstr>Approval of previous meeting minutes</vt:lpstr>
      <vt:lpstr>Approval of previous meeting minutes</vt:lpstr>
      <vt:lpstr>Text Changes from Telecons</vt:lpstr>
      <vt:lpstr>Comment resolutions from Telecons</vt:lpstr>
      <vt:lpstr>PowerPoint Presentation</vt:lpstr>
      <vt:lpstr>References</vt:lpstr>
      <vt:lpstr>PowerPoint Presentation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343</cp:revision>
  <cp:lastPrinted>1601-01-01T00:00:00Z</cp:lastPrinted>
  <dcterms:created xsi:type="dcterms:W3CDTF">2018-08-06T10:28:59Z</dcterms:created>
  <dcterms:modified xsi:type="dcterms:W3CDTF">2020-08-18T21:04:00Z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