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25" d="100"/>
          <a:sy n="125" d="100"/>
        </p:scale>
        <p:origin x="120" y="1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2020-06-11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Roy Want</a:t>
            </a: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3232 and 3440 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46465</TotalTime>
  <Words>2503</Words>
  <Application>Microsoft Office PowerPoint</Application>
  <PresentationFormat>Widescreen</PresentationFormat>
  <Paragraphs>368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332</cp:revision>
  <cp:lastPrinted>1601-01-01T00:00:00Z</cp:lastPrinted>
  <dcterms:created xsi:type="dcterms:W3CDTF">2018-08-06T10:28:59Z</dcterms:created>
  <dcterms:modified xsi:type="dcterms:W3CDTF">2020-07-21T22:34:19Z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2020-07-21 22:34:09Z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