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500" r:id="rId25"/>
    <p:sldId id="499" r:id="rId26"/>
    <p:sldId id="502" r:id="rId27"/>
    <p:sldId id="501" r:id="rId28"/>
    <p:sldId id="471" r:id="rId29"/>
    <p:sldId id="264" r:id="rId30"/>
    <p:sldId id="498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</p14:sldIdLst>
        </p14:section>
        <p14:section name="July 30th 2020 Telecon" id="{590FF307-F0E5-462E-9C1F-EBE8B8BF6B88}">
          <p14:sldIdLst>
            <p14:sldId id="500"/>
            <p14:sldId id="499"/>
            <p14:sldId id="502"/>
            <p14:sldId id="501"/>
            <p14:sldId id="471"/>
            <p14:sldId id="264"/>
            <p14:sldId id="4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27" d="100"/>
          <a:sy n="127" d="100"/>
        </p:scale>
        <p:origin x="15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11-20/1043 “TGz-telecon-minutes-May-July-2020” posted to Mentor July 12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202007-01):</a:t>
            </a:r>
          </a:p>
          <a:p>
            <a:pPr marL="0" indent="0"/>
            <a:r>
              <a:rPr lang="en-US" b="0" dirty="0"/>
              <a:t>Move to approve document 11-20/1043r0 as TGaz meeting minutes for the May through July 2020 telecons.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11-20-0800 Resolutions to a few LB249 Comments (Part-5) (Ganesh Venkatesan)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11-20-0800r1 for CIDs 3232 and 3440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</a:t>
            </a:r>
            <a:r>
              <a:rPr lang="en-US" sz="1600" b="0" baseline="30000" dirty="0"/>
              <a:t>st</a:t>
            </a:r>
            <a:r>
              <a:rPr lang="en-US" sz="1600" b="0" dirty="0"/>
              <a:t>   (Y/N/A): 12/1/3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8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11-20-0889r3 protected-</a:t>
            </a:r>
            <a:r>
              <a:rPr lang="en-US" sz="1800" b="0" dirty="0" err="1"/>
              <a:t>lmr</a:t>
            </a:r>
            <a:r>
              <a:rPr lang="en-US" sz="1800" b="0" dirty="0"/>
              <a:t>-replay-counter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Move to adopt document 11-20-0889r3 into the 802.11az draft</a:t>
            </a:r>
            <a:r>
              <a:rPr lang="en-GB" sz="2000" b="0" dirty="0">
                <a:solidFill>
                  <a:schemeClr val="tx1"/>
                </a:solidFill>
              </a:rPr>
              <a:t>, </a:t>
            </a:r>
            <a:r>
              <a:rPr lang="en-US" sz="2000" b="0" dirty="0">
                <a:solidFill>
                  <a:schemeClr val="tx1"/>
                </a:solidFill>
              </a:rPr>
              <a:t>instruct the technical editor to incorporate it in the P802.11az draft amendment text and empower the editor to perform editorial changes.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17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15/0/3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11-20-0698 LB249-CID3940-resolution (Solomon Trainin)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11-20-0698r2 for CIDs 3232 and 3440 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15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21/1/25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10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3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43152</TotalTime>
  <Words>2443</Words>
  <Application>Microsoft Office PowerPoint</Application>
  <PresentationFormat>Widescreen</PresentationFormat>
  <Paragraphs>368</Paragraphs>
  <Slides>30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Approval of previous meeting minutes</vt:lpstr>
      <vt:lpstr>Comment resolutions from Telecons</vt:lpstr>
      <vt:lpstr>Text Changes from Telecons</vt:lpstr>
      <vt:lpstr>Comment Resolution from July plenary</vt:lpstr>
      <vt:lpstr>PowerPoint Presentation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Assaf Kasher-20200619</cp:lastModifiedBy>
  <cp:revision>328</cp:revision>
  <cp:lastPrinted>1601-01-01T00:00:00Z</cp:lastPrinted>
  <dcterms:created xsi:type="dcterms:W3CDTF">2018-08-06T10:28:59Z</dcterms:created>
  <dcterms:modified xsi:type="dcterms:W3CDTF">2020-07-19T09:34:21Z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2020-06-11 17:21:12Z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