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78" r:id="rId11"/>
    <p:sldId id="480" r:id="rId12"/>
    <p:sldId id="481" r:id="rId13"/>
    <p:sldId id="479" r:id="rId14"/>
    <p:sldId id="482" r:id="rId15"/>
    <p:sldId id="484" r:id="rId16"/>
    <p:sldId id="483" r:id="rId17"/>
    <p:sldId id="485" r:id="rId18"/>
    <p:sldId id="486" r:id="rId19"/>
    <p:sldId id="487" r:id="rId20"/>
    <p:sldId id="471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>
      <p:cViewPr varScale="1">
        <p:scale>
          <a:sx n="110" d="100"/>
          <a:sy n="110" d="100"/>
        </p:scale>
        <p:origin x="720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lb249-crs-nb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11-20-0249r1 for CIDs 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11-20-0366r1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lb-249-crs2-nb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CR-11.22.6.4.3.2-11.22.6.5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LB249 Resolution Editorial Batch 1-434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(202005-15)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remaining CIDs 11.22.6.4.3.2, 11.22.6.5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Max Number of LTF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</a:t>
            </a:r>
          </a:p>
          <a:p>
            <a:r>
              <a:rPr lang="en-US" sz="2000" b="0" dirty="0"/>
              <a:t>Seconded by:</a:t>
            </a:r>
          </a:p>
          <a:p>
            <a:r>
              <a:rPr lang="en-US" sz="2000" b="0" dirty="0"/>
              <a:t>Results (Y/N/A):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</a:t>
            </a:r>
          </a:p>
          <a:p>
            <a:r>
              <a:rPr lang="en-US" sz="2000" b="0" dirty="0"/>
              <a:t>Seconded by:</a:t>
            </a:r>
          </a:p>
          <a:p>
            <a:r>
              <a:rPr lang="en-US" sz="2000" b="0" dirty="0"/>
              <a:t>Results (Y/N/A):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</a:t>
            </a:r>
          </a:p>
          <a:p>
            <a:r>
              <a:rPr lang="en-US" sz="2000" b="0" dirty="0"/>
              <a:t>Seconded by:</a:t>
            </a:r>
          </a:p>
          <a:p>
            <a:r>
              <a:rPr lang="en-US" sz="2000" b="0" dirty="0"/>
              <a:t>Results (Y/N/A):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35958</TotalTime>
  <Words>1633</Words>
  <Application>Microsoft Office PowerPoint</Application>
  <PresentationFormat>Widescreen</PresentationFormat>
  <Paragraphs>255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281</cp:revision>
  <cp:lastPrinted>1601-01-01T00:00:00Z</cp:lastPrinted>
  <dcterms:created xsi:type="dcterms:W3CDTF">2018-08-06T10:28:59Z</dcterms:created>
  <dcterms:modified xsi:type="dcterms:W3CDTF">2020-05-18T17:47:02Z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2020-05-18 17:47:02Z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