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8" r:id="rId5"/>
    <p:sldId id="433" r:id="rId6"/>
    <p:sldId id="534" r:id="rId7"/>
    <p:sldId id="567" r:id="rId8"/>
    <p:sldId id="562" r:id="rId9"/>
    <p:sldId id="557" r:id="rId10"/>
    <p:sldId id="563" r:id="rId11"/>
    <p:sldId id="559" r:id="rId12"/>
    <p:sldId id="564" r:id="rId13"/>
    <p:sldId id="568" r:id="rId14"/>
    <p:sldId id="544" r:id="rId15"/>
    <p:sldId id="56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095" autoAdjust="0"/>
  </p:normalViewPr>
  <p:slideViewPr>
    <p:cSldViewPr>
      <p:cViewPr varScale="1">
        <p:scale>
          <a:sx n="83" d="100"/>
          <a:sy n="83" d="100"/>
        </p:scale>
        <p:origin x="1646"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802.11-20/0762r0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0" y="838200"/>
            <a:ext cx="9144000"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700" dirty="0" smtClean="0"/>
              <a:t>STA ID Indication for Constrained Multi-link Operation</a:t>
            </a:r>
            <a:endParaRPr lang="en-GB" sz="27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2020-07-27</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a:t>
            </a:r>
            <a:r>
              <a:rPr lang="en-US" dirty="0" smtClean="0"/>
              <a:t>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2664630551"/>
              </p:ext>
            </p:extLst>
          </p:nvPr>
        </p:nvGraphicFramePr>
        <p:xfrm>
          <a:off x="541338" y="3127375"/>
          <a:ext cx="7924800" cy="3125788"/>
        </p:xfrm>
        <a:graphic>
          <a:graphicData uri="http://schemas.openxmlformats.org/presentationml/2006/ole">
            <mc:AlternateContent xmlns:mc="http://schemas.openxmlformats.org/markup-compatibility/2006">
              <mc:Choice xmlns:v="urn:schemas-microsoft-com:vml" Requires="v">
                <p:oleObj spid="_x0000_s2521"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41338" y="3127375"/>
                        <a:ext cx="7924800" cy="3125788"/>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The STA ID field in the EHT PPDU is useful for addressing the IDC interference issue of a constrained MLD. </a:t>
            </a:r>
          </a:p>
          <a:p>
            <a:r>
              <a:rPr lang="en-US" dirty="0" smtClean="0"/>
              <a:t>Also, it is helpful to reduce the power consumption of a non-AP MLD. </a:t>
            </a:r>
          </a:p>
          <a:p>
            <a:pPr lvl="1"/>
            <a:r>
              <a:rPr lang="en-US" dirty="0"/>
              <a:t>Because multiple STAs are activated, the power consumption of the </a:t>
            </a:r>
            <a:r>
              <a:rPr lang="en-US" dirty="0" smtClean="0"/>
              <a:t>MLD </a:t>
            </a:r>
            <a:r>
              <a:rPr lang="en-US" dirty="0"/>
              <a:t>is proportionally </a:t>
            </a:r>
            <a:r>
              <a:rPr lang="en-US" dirty="0" smtClean="0"/>
              <a:t>increased comparing with a legacy single link STA.</a:t>
            </a:r>
          </a:p>
          <a:p>
            <a:pPr lvl="1"/>
            <a:r>
              <a:rPr lang="en-US" dirty="0" smtClean="0"/>
              <a:t>So, reducing the power consumption during the reception of the intra-BSS PPDU is much important. </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Tree>
    <p:extLst>
      <p:ext uri="{BB962C8B-B14F-4D97-AF65-F5344CB8AC3E}">
        <p14:creationId xmlns:p14="http://schemas.microsoft.com/office/powerpoint/2010/main" val="560872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000" dirty="0"/>
              <a:t>Do you support that the STA ID field in a downlink EHT SU PPDU sent from an EHT AP to an EHT STA identifies the recipient EHT STA?</a:t>
            </a:r>
          </a:p>
          <a:p>
            <a:pPr lvl="1"/>
            <a:r>
              <a:rPr lang="en-US" sz="1600" dirty="0"/>
              <a:t>NOTE- The size and encoding of the STA ID field in the downlink EHT SU PPDU is TBD. </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996709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sz="2000" dirty="0"/>
              <a:t>Do you support that the STA ID field in an uplink EHT SU PPDU sent from an EHT STA to an EHT AP identifies the transmitter EHT STA?</a:t>
            </a:r>
          </a:p>
          <a:p>
            <a:pPr lvl="1"/>
            <a:r>
              <a:rPr lang="en-US" sz="1600" dirty="0"/>
              <a:t>NOTE- The size and encoding of the STA ID field in the uplink EHT SU PPDU is TBD. </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1463249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A Constrained MLD (aka non-STR MLD) is a MLD with </a:t>
            </a:r>
            <a:r>
              <a:rPr lang="en-US" dirty="0"/>
              <a:t>which in-device coexistence (IDC) </a:t>
            </a:r>
            <a:r>
              <a:rPr lang="en-US" dirty="0" smtClean="0"/>
              <a:t>interference occurs when more than one STA within the MLD simultaneously </a:t>
            </a:r>
            <a:r>
              <a:rPr lang="en-US" dirty="0"/>
              <a:t>transmits and receives </a:t>
            </a:r>
            <a:r>
              <a:rPr lang="en-US" dirty="0" smtClean="0"/>
              <a:t>frames </a:t>
            </a:r>
            <a:r>
              <a:rPr lang="en-US" dirty="0"/>
              <a:t>on </a:t>
            </a:r>
            <a:r>
              <a:rPr lang="en-US" dirty="0" smtClean="0"/>
              <a:t>multiple links. </a:t>
            </a:r>
            <a:endParaRPr lang="en-US" dirty="0"/>
          </a:p>
          <a:p>
            <a:pPr lvl="1"/>
            <a:r>
              <a:rPr lang="en-US" dirty="0"/>
              <a:t>When </a:t>
            </a:r>
            <a:r>
              <a:rPr lang="en-US" dirty="0" smtClean="0"/>
              <a:t>simultaneous </a:t>
            </a:r>
            <a:r>
              <a:rPr lang="en-US" dirty="0" err="1" smtClean="0"/>
              <a:t>Tx</a:t>
            </a:r>
            <a:r>
              <a:rPr lang="en-US" dirty="0" smtClean="0"/>
              <a:t> and Rx occur on 2.4 </a:t>
            </a:r>
            <a:r>
              <a:rPr lang="en-US" dirty="0"/>
              <a:t>GHz band and 5 GHz </a:t>
            </a:r>
            <a:r>
              <a:rPr lang="en-US" dirty="0" smtClean="0"/>
              <a:t>links, </a:t>
            </a:r>
            <a:r>
              <a:rPr lang="en-US" dirty="0"/>
              <a:t>the IDC interference </a:t>
            </a:r>
            <a:r>
              <a:rPr lang="en-US" dirty="0" smtClean="0"/>
              <a:t>is probably negligible</a:t>
            </a:r>
            <a:r>
              <a:rPr lang="en-US" dirty="0"/>
              <a:t>. </a:t>
            </a:r>
          </a:p>
          <a:p>
            <a:pPr lvl="1"/>
            <a:r>
              <a:rPr lang="en-US" dirty="0"/>
              <a:t>But, the IDC interference caused by simultaneous </a:t>
            </a:r>
            <a:r>
              <a:rPr lang="en-US" dirty="0" err="1"/>
              <a:t>Tx</a:t>
            </a:r>
            <a:r>
              <a:rPr lang="en-US" dirty="0"/>
              <a:t> and Rx </a:t>
            </a:r>
            <a:r>
              <a:rPr lang="en-US" dirty="0" smtClean="0"/>
              <a:t>on 5 </a:t>
            </a:r>
            <a:r>
              <a:rPr lang="en-US" dirty="0"/>
              <a:t>GHz band and 6 GHz band </a:t>
            </a:r>
            <a:r>
              <a:rPr lang="en-US" dirty="0" smtClean="0"/>
              <a:t>links may </a:t>
            </a:r>
            <a:r>
              <a:rPr lang="en-US" dirty="0"/>
              <a:t>be significantly </a:t>
            </a:r>
            <a:r>
              <a:rPr lang="en-US" dirty="0" smtClean="0"/>
              <a:t>worse </a:t>
            </a:r>
            <a:r>
              <a:rPr lang="en-US" dirty="0"/>
              <a:t>depending on some implementation </a:t>
            </a:r>
            <a:r>
              <a:rPr lang="en-US" dirty="0" smtClean="0"/>
              <a:t>factors such as RF </a:t>
            </a:r>
            <a:r>
              <a:rPr lang="en-US" dirty="0"/>
              <a:t>filter performance. </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Constrained Multi-Link Device (MLD)</a:t>
            </a:r>
            <a:endParaRPr lang="en-US" dirty="0"/>
          </a:p>
        </p:txBody>
      </p:sp>
    </p:spTree>
    <p:extLst>
      <p:ext uri="{BB962C8B-B14F-4D97-AF65-F5344CB8AC3E}">
        <p14:creationId xmlns:p14="http://schemas.microsoft.com/office/powerpoint/2010/main" val="378716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err="1" smtClean="0"/>
              <a:t>TGbe</a:t>
            </a:r>
            <a:r>
              <a:rPr lang="en-US" dirty="0" smtClean="0"/>
              <a:t> SFD</a:t>
            </a:r>
          </a:p>
          <a:p>
            <a:pPr lvl="1"/>
            <a:r>
              <a:rPr lang="en-US" i="1" dirty="0" smtClean="0"/>
              <a:t>Do </a:t>
            </a:r>
            <a:r>
              <a:rPr lang="en-US" i="1" dirty="0"/>
              <a:t>you agree to have STA-ID related information in the EHT PPDU preamble sent to a single user and multiple users?  TB PPDU is TBD.</a:t>
            </a:r>
          </a:p>
          <a:p>
            <a:pPr lvl="2"/>
            <a:r>
              <a:rPr lang="en-GB" i="1" dirty="0"/>
              <a:t>[20/0285r5 (SU PPDU SIG Contents Considerations, Wook Bong Lee, Samsung), SP#3, Y/N/A: 42/2/13]</a:t>
            </a:r>
            <a:endParaRPr lang="en-US" i="1" dirty="0"/>
          </a:p>
          <a:p>
            <a:r>
              <a:rPr lang="en-US" dirty="0" smtClean="0"/>
              <a:t>The PHY ad-hoc group already decided to have the STA-ID related information in the EHT SIG in an EHT SU and MU PPDU. </a:t>
            </a:r>
          </a:p>
          <a:p>
            <a:pPr lvl="1"/>
            <a:r>
              <a:rPr lang="en-US" dirty="0" smtClean="0"/>
              <a:t>Based on the 20/0285r5 contribution, the main motivation of the STA-ID </a:t>
            </a:r>
            <a:r>
              <a:rPr lang="en-US" dirty="0"/>
              <a:t>related information is to help </a:t>
            </a:r>
            <a:r>
              <a:rPr lang="en-US" dirty="0" smtClean="0"/>
              <a:t>the non-STR multi-link operation.  </a:t>
            </a:r>
            <a:endParaRPr lang="en-US" dirty="0"/>
          </a:p>
          <a:p>
            <a:pPr lvl="2"/>
            <a:r>
              <a:rPr lang="en-US" dirty="0" smtClean="0"/>
              <a:t>For example, if </a:t>
            </a:r>
            <a:r>
              <a:rPr lang="en-US" dirty="0"/>
              <a:t>STA ID info indicates a non-STR STA, </a:t>
            </a:r>
            <a:r>
              <a:rPr lang="en-US" dirty="0" smtClean="0"/>
              <a:t>AP </a:t>
            </a:r>
            <a:r>
              <a:rPr lang="en-US" dirty="0"/>
              <a:t>can still transmit to other non-STR </a:t>
            </a:r>
            <a:r>
              <a:rPr lang="en-US" dirty="0" smtClean="0"/>
              <a:t>STAs.</a:t>
            </a:r>
            <a:endParaRPr lang="en-US" dirty="0"/>
          </a:p>
          <a:p>
            <a:pPr lvl="2"/>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Introduction</a:t>
            </a:r>
          </a:p>
        </p:txBody>
      </p:sp>
    </p:spTree>
    <p:extLst>
      <p:ext uri="{BB962C8B-B14F-4D97-AF65-F5344CB8AC3E}">
        <p14:creationId xmlns:p14="http://schemas.microsoft.com/office/powerpoint/2010/main" val="3359303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This submission proposes how to configure the STA ID field in an EHT SU PPDU and the related MLD behavior. </a:t>
            </a:r>
          </a:p>
          <a:p>
            <a:pPr lvl="1"/>
            <a:r>
              <a:rPr lang="en-US" dirty="0" smtClean="0"/>
              <a:t>Because the STA ID field in an EHT MU PPDU is tightly coupled with other MU-MIMO/OFMDA protocol, it is not covered in this contribution. </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Introduction</a:t>
            </a:r>
            <a:endParaRPr lang="en-US" dirty="0"/>
          </a:p>
        </p:txBody>
      </p:sp>
    </p:spTree>
    <p:extLst>
      <p:ext uri="{BB962C8B-B14F-4D97-AF65-F5344CB8AC3E}">
        <p14:creationId xmlns:p14="http://schemas.microsoft.com/office/powerpoint/2010/main" val="837141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For an EHT PPDU sent from an AP in an AP MLD, the STA ID field is configured as the following:</a:t>
            </a:r>
          </a:p>
          <a:p>
            <a:pPr lvl="1"/>
            <a:r>
              <a:rPr lang="en-US" dirty="0" smtClean="0"/>
              <a:t>If a receiver of the EHT PPDU is single STA, the STA ID field is set to the hash value of the AID associated with the receiver STA.</a:t>
            </a:r>
          </a:p>
          <a:p>
            <a:pPr lvl="1"/>
            <a:r>
              <a:rPr lang="en-US" dirty="0" smtClean="0"/>
              <a:t>Otherwise</a:t>
            </a:r>
            <a:r>
              <a:rPr lang="en-US" dirty="0"/>
              <a:t>, the STA ID field is set to </a:t>
            </a:r>
            <a:r>
              <a:rPr lang="en-US" dirty="0" smtClean="0"/>
              <a:t>the pre-determined value (e.g</a:t>
            </a:r>
            <a:r>
              <a:rPr lang="en-US" dirty="0"/>
              <a:t>., 0</a:t>
            </a:r>
            <a:r>
              <a:rPr lang="en-US" dirty="0" smtClean="0"/>
              <a:t>).</a:t>
            </a:r>
          </a:p>
          <a:p>
            <a:pPr lvl="2"/>
            <a:r>
              <a:rPr lang="en-US" dirty="0" smtClean="0"/>
              <a:t>For example, a </a:t>
            </a:r>
            <a:r>
              <a:rPr lang="en-US" dirty="0"/>
              <a:t>receiver of the EHT PPDU is a group of </a:t>
            </a:r>
            <a:r>
              <a:rPr lang="en-US" dirty="0" smtClean="0"/>
              <a:t>STAs</a:t>
            </a:r>
            <a:r>
              <a:rPr lang="en-US" dirty="0" smtClean="0"/>
              <a:t>.</a:t>
            </a:r>
          </a:p>
          <a:p>
            <a:r>
              <a:rPr lang="en-US" dirty="0"/>
              <a:t>For an EHT PPDU sent to an AP in an AP MLD, the STA ID field is configured as the following:</a:t>
            </a:r>
          </a:p>
          <a:p>
            <a:pPr lvl="1"/>
            <a:r>
              <a:rPr lang="en-US" dirty="0"/>
              <a:t>The STA ID field is set to the hash value of the AID associated with the STA in the </a:t>
            </a:r>
            <a:r>
              <a:rPr lang="en-US" dirty="0" smtClean="0"/>
              <a:t>transmitter STA. </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a:t>STA ID Indication in EHT SIG</a:t>
            </a:r>
          </a:p>
        </p:txBody>
      </p:sp>
    </p:spTree>
    <p:extLst>
      <p:ext uri="{BB962C8B-B14F-4D97-AF65-F5344CB8AC3E}">
        <p14:creationId xmlns:p14="http://schemas.microsoft.com/office/powerpoint/2010/main" val="2224728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 STA in a constrained non-AP MLD is receiving an EHT PPDU that meets one of the following conditions, other STAs in the same constrained non-AP MLD may not transmit any PPDU or may pause the EDCA channel access. </a:t>
            </a:r>
          </a:p>
          <a:p>
            <a:pPr lvl="1"/>
            <a:r>
              <a:rPr lang="en-US" dirty="0" smtClean="0"/>
              <a:t>The </a:t>
            </a:r>
            <a:r>
              <a:rPr lang="en-US" dirty="0"/>
              <a:t>UL/DL field in the </a:t>
            </a:r>
            <a:r>
              <a:rPr lang="en-US" dirty="0" smtClean="0"/>
              <a:t>EHT PPDU PHY header is </a:t>
            </a:r>
            <a:r>
              <a:rPr lang="en-US" dirty="0"/>
              <a:t>equal </a:t>
            </a:r>
            <a:r>
              <a:rPr lang="en-US" dirty="0" smtClean="0"/>
              <a:t>to DL </a:t>
            </a:r>
            <a:r>
              <a:rPr lang="en-US" dirty="0"/>
              <a:t>and the </a:t>
            </a:r>
            <a:r>
              <a:rPr lang="en-US" dirty="0" smtClean="0"/>
              <a:t>STA ID field in the EHT PPDU PHY header is </a:t>
            </a:r>
            <a:r>
              <a:rPr lang="en-US" dirty="0"/>
              <a:t>matched with the hash value of the AID associated with the </a:t>
            </a:r>
            <a:r>
              <a:rPr lang="en-US" dirty="0" smtClean="0"/>
              <a:t>receiver </a:t>
            </a:r>
            <a:r>
              <a:rPr lang="en-US" dirty="0"/>
              <a:t>STA in the constrained non-AP MLD.</a:t>
            </a:r>
          </a:p>
          <a:p>
            <a:pPr lvl="1"/>
            <a:r>
              <a:rPr lang="en-US" dirty="0"/>
              <a:t>The UL/DL field in the EHT PPDU PHY header is equal to </a:t>
            </a:r>
            <a:r>
              <a:rPr lang="en-US" dirty="0" smtClean="0"/>
              <a:t>DL </a:t>
            </a:r>
            <a:r>
              <a:rPr lang="en-US" dirty="0"/>
              <a:t>and the STA ID field in the EHT PPDU PHY header is</a:t>
            </a:r>
            <a:r>
              <a:rPr lang="en-US" dirty="0" smtClean="0"/>
              <a:t> </a:t>
            </a:r>
            <a:r>
              <a:rPr lang="en-US" dirty="0"/>
              <a:t>equal to </a:t>
            </a:r>
            <a:r>
              <a:rPr lang="en-US" dirty="0" smtClean="0"/>
              <a:t>the pre-determined value </a:t>
            </a:r>
            <a:r>
              <a:rPr lang="en-US" dirty="0"/>
              <a:t>(e.g., </a:t>
            </a:r>
            <a:r>
              <a:rPr lang="en-US" dirty="0" smtClean="0"/>
              <a:t>0).</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a:t>STA ID </a:t>
            </a:r>
            <a:r>
              <a:rPr lang="en-US" dirty="0" smtClean="0"/>
              <a:t>based non-AP MLD Behavior</a:t>
            </a:r>
            <a:endParaRPr lang="en-US" dirty="0"/>
          </a:p>
        </p:txBody>
      </p:sp>
    </p:spTree>
    <p:extLst>
      <p:ext uri="{BB962C8B-B14F-4D97-AF65-F5344CB8AC3E}">
        <p14:creationId xmlns:p14="http://schemas.microsoft.com/office/powerpoint/2010/main" val="2461852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But</a:t>
            </a:r>
            <a:r>
              <a:rPr lang="en-US" dirty="0"/>
              <a:t>, after decoding the MAC header, when the STA in the constrained non-AP MLD figures out that it is not a recipient of the EHT PPDU, other STAs in the same constrained non-AP MLD can initiate a PPDU transmission or resume the EDCA channel access. </a:t>
            </a:r>
          </a:p>
          <a:p>
            <a:endParaRPr lang="en-US" dirty="0"/>
          </a:p>
          <a:p>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STA ID based non-AP MLD Behavior</a:t>
            </a:r>
          </a:p>
        </p:txBody>
      </p:sp>
    </p:spTree>
    <p:extLst>
      <p:ext uri="{BB962C8B-B14F-4D97-AF65-F5344CB8AC3E}">
        <p14:creationId xmlns:p14="http://schemas.microsoft.com/office/powerpoint/2010/main" val="3551506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While an AP in an AP MLD is receiving an EHT PPDU, other APs in the same AP MLD should not schedule any PPDU to the following STAs. </a:t>
            </a:r>
          </a:p>
          <a:p>
            <a:pPr lvl="1"/>
            <a:r>
              <a:rPr lang="en-US" dirty="0"/>
              <a:t>A STA that is in the constrained non-AP MLD and whose the hash value of the AID is matched with the STA ID field in the EHT PPDU PHY </a:t>
            </a:r>
            <a:r>
              <a:rPr lang="en-US" dirty="0" smtClean="0"/>
              <a:t>header. </a:t>
            </a:r>
            <a:endParaRPr lang="en-US" dirty="0"/>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STA ID based </a:t>
            </a:r>
            <a:r>
              <a:rPr lang="en-US" dirty="0" smtClean="0"/>
              <a:t>AP </a:t>
            </a:r>
            <a:r>
              <a:rPr lang="en-US" dirty="0"/>
              <a:t>MLD Behavior</a:t>
            </a:r>
          </a:p>
        </p:txBody>
      </p:sp>
    </p:spTree>
    <p:extLst>
      <p:ext uri="{BB962C8B-B14F-4D97-AF65-F5344CB8AC3E}">
        <p14:creationId xmlns:p14="http://schemas.microsoft.com/office/powerpoint/2010/main" val="2570346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But, after decoding the </a:t>
            </a:r>
            <a:r>
              <a:rPr lang="en-US" dirty="0"/>
              <a:t>MAC header is decoded, </a:t>
            </a:r>
            <a:r>
              <a:rPr lang="en-US" dirty="0" smtClean="0"/>
              <a:t>the </a:t>
            </a:r>
            <a:r>
              <a:rPr lang="en-US" dirty="0"/>
              <a:t>STA in the constrained non-AP MLD that is not matched with either the RA or the TA in the MAC header in the received EHT PPDU can be scheduled by other APs in the same AP MLD.</a:t>
            </a:r>
          </a:p>
        </p:txBody>
      </p:sp>
      <p:sp>
        <p:nvSpPr>
          <p:cNvPr id="4" name="Date Placeholder 3"/>
          <p:cNvSpPr>
            <a:spLocks noGrp="1"/>
          </p:cNvSpPr>
          <p:nvPr>
            <p:ph type="dt" sz="half" idx="10"/>
          </p:nvPr>
        </p:nvSpPr>
        <p:spPr>
          <a:xfrm>
            <a:off x="696913" y="332601"/>
            <a:ext cx="968214" cy="276999"/>
          </a:xfrm>
        </p:spPr>
        <p:txBody>
          <a:bodyPr/>
          <a:lstStyle/>
          <a:p>
            <a:r>
              <a:rPr lang="en-US" dirty="0"/>
              <a:t>July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STA ID based </a:t>
            </a:r>
            <a:r>
              <a:rPr lang="en-US" dirty="0" smtClean="0"/>
              <a:t>AP </a:t>
            </a:r>
            <a:r>
              <a:rPr lang="en-US" dirty="0"/>
              <a:t>MLD Behavior</a:t>
            </a:r>
          </a:p>
        </p:txBody>
      </p:sp>
    </p:spTree>
    <p:extLst>
      <p:ext uri="{BB962C8B-B14F-4D97-AF65-F5344CB8AC3E}">
        <p14:creationId xmlns:p14="http://schemas.microsoft.com/office/powerpoint/2010/main" val="431676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DB7F03-E2F4-4208-8217-CF5CB1C8F085}">
  <ds:schemaRefs>
    <ds:schemaRef ds:uri="http://schemas.microsoft.com/office/infopath/2007/PartnerControls"/>
    <ds:schemaRef ds:uri="http://schemas.microsoft.com/office/2006/documentManagement/types"/>
    <ds:schemaRef ds:uri="http://purl.org/dc/dcmitype/"/>
    <ds:schemaRef ds:uri="http://purl.org/dc/elements/1.1/"/>
    <ds:schemaRef ds:uri="http://www.w3.org/XML/1998/namespace"/>
    <ds:schemaRef ds:uri="http://schemas.microsoft.com/office/2006/metadata/propertie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3.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108289</TotalTime>
  <Words>1008</Words>
  <Application>Microsoft Office PowerPoint</Application>
  <PresentationFormat>On-screen Show (4:3)</PresentationFormat>
  <Paragraphs>86</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802-11-Submission</vt:lpstr>
      <vt:lpstr>Document</vt:lpstr>
      <vt:lpstr>STA ID Indication for Constrained Multi-link Operation</vt:lpstr>
      <vt:lpstr>Recap: Constrained Multi-Link Device (MLD)</vt:lpstr>
      <vt:lpstr>Introduction</vt:lpstr>
      <vt:lpstr>Introduction</vt:lpstr>
      <vt:lpstr>STA ID Indication in EHT SIG</vt:lpstr>
      <vt:lpstr>STA ID based non-AP MLD Behavior</vt:lpstr>
      <vt:lpstr>STA ID based non-AP MLD Behavior</vt:lpstr>
      <vt:lpstr>STA ID based AP MLD Behavior</vt:lpstr>
      <vt:lpstr>STA ID based AP MLD Behavior</vt:lpstr>
      <vt:lpstr>Conclusion</vt:lpstr>
      <vt:lpstr>Straw Poll 1</vt:lpstr>
      <vt:lpstr>Straw Poll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1572</cp:revision>
  <cp:lastPrinted>1998-02-10T13:28:06Z</cp:lastPrinted>
  <dcterms:created xsi:type="dcterms:W3CDTF">2007-05-21T21:00:37Z</dcterms:created>
  <dcterms:modified xsi:type="dcterms:W3CDTF">2020-07-28T00:11:10Z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