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9" r:id="rId3"/>
    <p:sldId id="273" r:id="rId4"/>
    <p:sldId id="303" r:id="rId5"/>
    <p:sldId id="304" r:id="rId6"/>
    <p:sldId id="305" r:id="rId7"/>
    <p:sldId id="306" r:id="rId8"/>
    <p:sldId id="268" r:id="rId9"/>
    <p:sldId id="276" r:id="rId10"/>
    <p:sldId id="307"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802.11-20/0760r1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a:t>[1] 11-20-0472-02-00be-discussion-of-more-data-subfield-for-multi-link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95855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3026777" y="4055117"/>
            <a:ext cx="626466"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RTS/Data/TF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tell the non-AP STA which links to turn on</a:t>
            </a:r>
            <a:endParaRPr lang="en-US" altLang="zh-CN" sz="1600" b="0" dirty="0" smtClean="0"/>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a:buFont typeface="Arial" pitchFamily="34" charset="0"/>
              <a:buChar char="•"/>
            </a:pPr>
            <a:endParaRPr lang="en-US" altLang="zh-CN" sz="1800" dirty="0"/>
          </a:p>
          <a:p>
            <a:pPr>
              <a:buFont typeface="Arial" pitchFamily="34" charset="0"/>
              <a:buChar char="•"/>
            </a:pPr>
            <a:r>
              <a:rPr lang="en-US" altLang="zh-CN" sz="1800" dirty="0" smtClean="0"/>
              <a:t>We prefer option 3, and OK with option 1 and 2</a:t>
            </a:r>
            <a:endParaRPr lang="en-US" altLang="zh-CN" sz="1800" dirty="0"/>
          </a:p>
          <a:p>
            <a:pPr>
              <a:buFont typeface="Arial" pitchFamily="34" charset="0"/>
              <a:buChar char="•"/>
            </a:pPr>
            <a:endParaRPr lang="en-US" altLang="zh-CN" sz="16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own frames). </a:t>
            </a:r>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MLD level determination</a:t>
            </a:r>
          </a:p>
          <a:p>
            <a:pPr lvl="1">
              <a:buFont typeface="Arial" pitchFamily="34" charset="0"/>
              <a:buChar char="•"/>
            </a:pPr>
            <a:r>
              <a:rPr lang="en-US" altLang="zh-CN" sz="1400" dirty="0" smtClean="0"/>
              <a:t>Use the “More Data” bit to serve the purpose since the meaning of the “More Data” bit has been changed for the MLD [1]</a:t>
            </a:r>
          </a:p>
          <a:p>
            <a:pPr lvl="2">
              <a:buFont typeface="Arial" pitchFamily="34" charset="0"/>
              <a:buChar char="•"/>
            </a:pPr>
            <a:r>
              <a:rPr lang="en-US" altLang="zh-CN" sz="1100" dirty="0" smtClean="0"/>
              <a:t>Passed SP: When </a:t>
            </a:r>
            <a:r>
              <a:rPr lang="en-US" altLang="zh-CN" sz="1100" dirty="0"/>
              <a:t>AP MLD transmit a BU in one link to a non-AP MLD, if there is at least one additional buffered BU of any TID or management frames that is mapped to this link by TID-to-link mapping or default mapping for the same non-AP MLD, the More Data subfield is set to 1, otherwise the More Data subfield is set to 0.</a:t>
            </a:r>
            <a:endParaRPr lang="en-US" altLang="zh-CN" sz="1100" b="0" dirty="0" smtClean="0"/>
          </a:p>
          <a:p>
            <a:pPr>
              <a:buFont typeface="Arial" pitchFamily="34" charset="0"/>
              <a:buChar char="•"/>
            </a:pPr>
            <a:r>
              <a:rPr lang="en-US" altLang="zh-CN" sz="1600" dirty="0"/>
              <a:t>We prefer option </a:t>
            </a:r>
            <a:r>
              <a:rPr lang="en-US" altLang="zh-CN" sz="1600" dirty="0" smtClean="0"/>
              <a:t>2, and OK </a:t>
            </a:r>
            <a:r>
              <a:rPr lang="en-US" altLang="zh-CN" sz="1600" dirty="0"/>
              <a:t>with option </a:t>
            </a:r>
            <a:r>
              <a:rPr lang="en-US" altLang="zh-CN" sz="1600" dirty="0" smtClean="0"/>
              <a:t>1</a:t>
            </a:r>
            <a:endParaRPr lang="en-US" altLang="zh-CN" sz="1600" dirty="0"/>
          </a:p>
          <a:p>
            <a:pPr>
              <a:buFont typeface="Arial" pitchFamily="34" charset="0"/>
              <a:buChar char="•"/>
            </a:pP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define a Multi-link SM Power Save Mode as in slide 5?</a:t>
            </a:r>
            <a:endParaRPr lang="en-US" altLang="zh-CN" sz="1200" dirty="0"/>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60101</TotalTime>
  <Words>961</Words>
  <Application>Microsoft Office PowerPoint</Application>
  <PresentationFormat>全屏显示(4:3)</PresentationFormat>
  <Paragraphs>141</Paragraphs>
  <Slides>10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Conclusion</vt:lpstr>
      <vt:lpstr>Straw Poll 1</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1286</cp:revision>
  <cp:lastPrinted>1601-01-01T00:00:00Z</cp:lastPrinted>
  <dcterms:created xsi:type="dcterms:W3CDTF">2015-10-31T00:33:08Z</dcterms:created>
  <dcterms:modified xsi:type="dcterms:W3CDTF">2020-07-13T12:01:52Z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(3)U9QgTq0MTRLt1IPu6/zBWBnGS9CfEd6+fZo13XW2UOvjU7M8LZUX4oi+Qz8D23KrXvtRMvih
zBjt75pYM3svskdtxLm7J7Ji5pD1NNnFHWFeFXj8o5XodSdfrMewuhJ0kchWdxNc/e10ZGkK
GxoyejwbPG4GFSdKuvIeIdxtlptLzETS+g0zjlY2R3Oe3yRiPleEg/qTNVQH01zMyjw0r0ZP
KATUasRd7p4FGR6hQB</vt:lpwstr>
  </property>
  <property fmtid="{D5CDD505-2E9C-101B-9397-08002B2CF9AE}" pid="3" name="_2015_ms_pID_7253431">
    <vt:lpwstr>aqY4gqYqHs0EWj3C21av8EatOIFXkVuUQcL/luW0MMOG5ZZuf386gz
a9ZuuGVWaskGcGupjPB1K+YLGVJikeXXED39yuW2EsCQr2vo1XgpK/kOcMSR4aFOJPnXC12W
kiOyQPbx7RTEC3kh/bhYWLePZyMINL/8aFNOnzDZZd/LTYwZyBUUEWZFKveJHOIpqkn8X8DQ
hFkDKh0ibDe32RhYdllx774y81+Q6NNyYD4+</vt:lpwstr>
  </property>
  <property fmtid="{D5CDD505-2E9C-101B-9397-08002B2CF9AE}" pid="4" name="_2015_ms_pID_7253432">
    <vt:lpwstr>tZ245nhC/ORg1XnSCdwQcpw=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1594600459</vt:lpwstr>
  </property>
</Properties>
</file>