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5" r:id="rId5"/>
    <p:sldId id="267" r:id="rId6"/>
    <p:sldId id="268" r:id="rId7"/>
    <p:sldId id="266" r:id="rId8"/>
    <p:sldId id="269" r:id="rId9"/>
    <p:sldId id="270" r:id="rId10"/>
    <p:sldId id="272" r:id="rId11"/>
    <p:sldId id="271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rkko Kneckt" initials="JK" lastIdx="10" clrIdx="0">
    <p:extLst>
      <p:ext uri="{19B8F6BF-5375-455C-9EA6-DF929625EA0E}">
        <p15:presenceInfo xmlns:p15="http://schemas.microsoft.com/office/powerpoint/2012/main" userId="S::jkneckt@apple.com::91f5b7b0-b9b4-4872-b662-d46c3faa774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52" autoAdjust="0"/>
    <p:restoredTop sz="94661"/>
  </p:normalViewPr>
  <p:slideViewPr>
    <p:cSldViewPr>
      <p:cViewPr varScale="1">
        <p:scale>
          <a:sx n="154" d="100"/>
          <a:sy n="154" d="100"/>
        </p:scale>
        <p:origin x="240" y="3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a conditional link has two corresponding basic links, and any usage of conditional link shall include all the links in between basic links. Highly doubtable this will happen…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26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802.11-20/755r1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Operation with Non-STR AP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7894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0D83C-C45F-BB42-96F5-23CC85E58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B081F-2D92-164C-BED5-1AFC1E7A9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communication between a STR AP MLD and a Non-STR Non-AP MLD is supported in R1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Non-STR Non-AP MLD will inevitably play the role as a Soft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a Soft AP instantiated by a Non-STR Non-AP MLD, it is always better to be able to utilize all the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solution in this submission does NOT add extra complexity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9C8C4-9DA9-8042-8209-1EA79E2D59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86FCB-88B9-7648-8F23-927AF8600E6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7F934E-909D-8E44-AD27-D1425F5374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086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560FF-D45B-0441-9BED-8DB2704CF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A37A6-8E3B-3E47-B726-F02700069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mechanisms to support the operation of a Non-STR AP MLD in R1?</a:t>
            </a:r>
          </a:p>
          <a:p>
            <a:endParaRPr lang="en-US" dirty="0"/>
          </a:p>
          <a:p>
            <a:r>
              <a:rPr lang="en-US" dirty="0"/>
              <a:t>Note: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mechanisms are </a:t>
            </a:r>
            <a:r>
              <a:rPr lang="en-US" i="1" dirty="0"/>
              <a:t>limited</a:t>
            </a:r>
            <a:r>
              <a:rPr lang="en-US" dirty="0"/>
              <a:t> to instantiate a Non-STR Non-AP MLD as a </a:t>
            </a:r>
            <a:r>
              <a:rPr lang="en-US" i="1" dirty="0"/>
              <a:t>Soft AP </a:t>
            </a:r>
            <a:r>
              <a:rPr lang="en-US" dirty="0"/>
              <a:t>that could utilize all its links. The exact language to govern such scope is TBD.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7985C-7022-E44F-8075-2249C088D7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A41BB-14A9-C34D-8353-16F11A323E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FC2D5B-801A-5042-8610-FC849CB0F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596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11-19-1547-05-00be-multi-link-operation-and-channel-access-discussion</a:t>
            </a:r>
          </a:p>
          <a:p>
            <a:r>
              <a:rPr lang="en-US" dirty="0"/>
              <a:t>[2] 111-19-1574-03-00be-multi-link-auxiliary-link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 In</a:t>
            </a:r>
            <a:r>
              <a:rPr lang="en-GB" dirty="0">
                <a:solidFill>
                  <a:schemeClr val="tx1"/>
                </a:solidFill>
              </a:rPr>
              <a:t> this submission</a:t>
            </a:r>
            <a:r>
              <a:rPr lang="en-GB" dirty="0"/>
              <a:t>, we focus on the Soft AP use case in which the Soft AP is instantiated by a Non-STR STA MLD. The general rules </a:t>
            </a:r>
            <a:r>
              <a:rPr lang="en-GB" dirty="0">
                <a:solidFill>
                  <a:schemeClr val="tx1"/>
                </a:solidFill>
              </a:rPr>
              <a:t>are discussed </a:t>
            </a:r>
            <a:r>
              <a:rPr lang="en-GB" dirty="0"/>
              <a:t>to operate such a BSS with Non-STR AP MLD.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Assumption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7086599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Non-STR AP MLD needs to service legacy STAs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Non-STR AP MLD may not support certain operations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Ex: MU, TWT, etc.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Non-STR AP MLD performs independent EDCA on all links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same applies to a Non-STR STA MLD, when communicating with the Non-STR AP MLD</a:t>
            </a:r>
          </a:p>
          <a:p>
            <a:pPr marL="457200" lvl="1" indent="0"/>
            <a:endParaRPr lang="en-US" dirty="0"/>
          </a:p>
          <a:p>
            <a:pPr marL="0" indent="0"/>
            <a:r>
              <a:rPr lang="en-GB" dirty="0"/>
              <a:t>* </a:t>
            </a:r>
            <a:r>
              <a:rPr lang="en-GB" sz="1600" b="0" dirty="0"/>
              <a:t>Non-STR AP MLD is also called </a:t>
            </a:r>
            <a:r>
              <a:rPr lang="en-GB" sz="1600" dirty="0"/>
              <a:t>Soft AP MLD </a:t>
            </a:r>
            <a:r>
              <a:rPr lang="en-GB" sz="1600" b="0" dirty="0"/>
              <a:t>in this </a:t>
            </a:r>
            <a:r>
              <a:rPr lang="en-GB" sz="1600" b="0" dirty="0">
                <a:solidFill>
                  <a:schemeClr val="tx1"/>
                </a:solidFill>
              </a:rPr>
              <a:t>submission</a:t>
            </a:r>
            <a:r>
              <a:rPr lang="en-GB" sz="1600" b="0" u="sng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54ACB95-DD39-0E43-A409-AABE04B080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6475" y="1961323"/>
            <a:ext cx="2342445" cy="39624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9E895-46E7-9942-AB42-24D3477F7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with Legacy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2F403-9DB3-F345-B395-56C7FC11B0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3B5B6-DA89-D446-8F25-1C33D3012A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2336A9-6AC3-3043-959A-FE3B8619BB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DB6064-09F3-784B-8813-4C14097F2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568" y="1719059"/>
            <a:ext cx="5759450" cy="4554594"/>
          </a:xfrm>
          <a:prstGeom prst="rect">
            <a:avLst/>
          </a:prstGeom>
        </p:spPr>
      </p:pic>
      <p:sp>
        <p:nvSpPr>
          <p:cNvPr id="3" name="Multiply 2">
            <a:extLst>
              <a:ext uri="{FF2B5EF4-FFF2-40B4-BE49-F238E27FC236}">
                <a16:creationId xmlns:a16="http://schemas.microsoft.com/office/drawing/2014/main" id="{DE9556D5-AECF-C54F-8FA3-C07051D9392A}"/>
              </a:ext>
            </a:extLst>
          </p:cNvPr>
          <p:cNvSpPr/>
          <p:nvPr/>
        </p:nvSpPr>
        <p:spPr bwMode="auto">
          <a:xfrm>
            <a:off x="2907890" y="2327116"/>
            <a:ext cx="2897718" cy="4554594"/>
          </a:xfrm>
          <a:prstGeom prst="mathMultiply">
            <a:avLst/>
          </a:prstGeom>
          <a:solidFill>
            <a:srgbClr val="FF0000">
              <a:alpha val="4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highlight>
                <a:srgbClr val="FF0000"/>
              </a:highlight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47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A0A0A-E317-BF46-84F7-2D9E1DCDF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the Basic Link for Legacy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7083B-E1DB-6141-8B9C-133B22452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Basic Link Set</a:t>
            </a:r>
            <a:r>
              <a:rPr lang="en-US" dirty="0"/>
              <a:t>: every pair of links in this set has sufficient isolation between each other. In other words, STR is a satisfying operation mode. The links in this set are called basic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Ex: {2.4GHz Link, 5GHz Link} or {2.4GHz Link, 6GHz Link}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Conditional Link</a:t>
            </a:r>
            <a:r>
              <a:rPr lang="en-US" dirty="0"/>
              <a:t>: a link that does not have sufficient isolation from some basic link(s)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Ex: if {2.4GHz Link, 5GHz Link} is the basic link set, 6GHz Link is a conditional link corresponding to 5GHz Link 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AD340F-3F2E-6C47-AFFD-E11D748565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D12CE-D0BE-DF47-8F3C-C429A2D689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7D8C4E-D5CD-AE43-AB89-EE1DFF8A3B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61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F9C6A-73C4-E24F-A1AB-4B1501AC0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Serve the Legacy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5865F-1518-E94B-B248-E2381D3EA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the definition, a Soft AP MLD shall communicate with legacy STAs only on basic links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Additionally, EHT STAs shall not initiate authentication and association on conditional links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C7D2E7-7474-844A-B07D-A4A8CFFB38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1875C-7CE8-914C-BF62-EC17454892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1EF28B-BB8C-C249-9A7B-60BFBF62EB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99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5DB0E-E1E9-BD4B-AE95-15785E29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Non-STR STA on a Conditional Link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1CECC-2F57-2347-BB33-93900DF022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96C9C-DDB9-124C-BF77-63D85BADB3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426053-39B4-BC43-B2BD-DD2CEE0847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2C93A8-E6F8-9D4A-84BD-649936710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709706"/>
            <a:ext cx="9594850" cy="447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198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1D16B-8123-7944-BE81-0CD81EA19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at TX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1A1DC-08A0-554D-981D-895D8DB9C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113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The channel access between a Non-STR MLD pair can reuse </a:t>
            </a:r>
            <a:r>
              <a:rPr lang="en-US" i="1" dirty="0"/>
              <a:t>certain</a:t>
            </a:r>
            <a:r>
              <a:rPr lang="en-US" dirty="0"/>
              <a:t> UL channel access methods between a Non-STR STA MLD and an STR AP MLD with the following additional requirement  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If a conditional link wins channel access, while the corresponding basic link(s) does NOT meet </a:t>
            </a:r>
            <a:r>
              <a:rPr lang="en-US" i="1" dirty="0"/>
              <a:t>channel access requirement</a:t>
            </a:r>
            <a:r>
              <a:rPr lang="en-US" dirty="0"/>
              <a:t>, the channel access shall be aborted on all related links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The transmitter using a conditional link shall always include the corresponding basic link(s) in any transmission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If the transmitter transmits on both a conditional link and its corresponding basic link(s), it shall align the starting and ending of the PPDUs transmitted on all these links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CC1E71-26C4-5D48-BBE7-8F685DD9B1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2234F-DA7F-584D-B150-CC9E7644C4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F62469-7279-9040-B422-D64E6EA887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818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D7E70-719C-0541-852B-992411A9F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2CE69-312C-D448-9993-25170DF44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Soft AP MLD may transmit to different STAs on different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Ex: transmit to a legacy STA on a basic link, meanwhile transmit to a 11be STA on a conditional link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Multicast frames shall be only transmitted on the basic links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/>
              <a:t>For </a:t>
            </a:r>
            <a:r>
              <a:rPr lang="en-US" dirty="0"/>
              <a:t>a STA MLD, Power Save on a basic link implies Power Save on the corresponding conditional link, but not vice versa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A Soft AP MLD may dynamically turn on/off a conditional link, e.g., to save power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2160A-5E1A-5846-B387-29FFFC1F05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ACBF0-DFD4-0E4A-AA96-A7AACF4B53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1FFC5F-498D-DA48-B4D4-29D695391D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190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14678</TotalTime>
  <Words>833</Words>
  <Application>Microsoft Macintosh PowerPoint</Application>
  <PresentationFormat>Widescreen</PresentationFormat>
  <Paragraphs>104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Operation with Non-STR AP</vt:lpstr>
      <vt:lpstr>Abstract</vt:lpstr>
      <vt:lpstr>Assumption</vt:lpstr>
      <vt:lpstr>Communicating with Legacy STAs</vt:lpstr>
      <vt:lpstr>Defining the Basic Link for Legacy STAs</vt:lpstr>
      <vt:lpstr>How to Serve the Legacy STAs</vt:lpstr>
      <vt:lpstr>Non-STR STA on a Conditional Link</vt:lpstr>
      <vt:lpstr>Rules at TX side</vt:lpstr>
      <vt:lpstr>Other Rules</vt:lpstr>
      <vt:lpstr>Summary</vt:lpstr>
      <vt:lpstr>Straw Poll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Jinjing Jiang</dc:creator>
  <cp:lastModifiedBy>Jinjing Jiang</cp:lastModifiedBy>
  <cp:revision>75</cp:revision>
  <cp:lastPrinted>1601-01-01T00:00:00Z</cp:lastPrinted>
  <dcterms:created xsi:type="dcterms:W3CDTF">2020-02-26T17:51:28Z</dcterms:created>
  <dcterms:modified xsi:type="dcterms:W3CDTF">2020-06-29T01:36:25Z</dcterms:modified>
</cp:coreProperties>
</file>