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3" r:id="rId17"/>
    <p:sldId id="319" r:id="rId18"/>
    <p:sldId id="320" r:id="rId19"/>
    <p:sldId id="327" r:id="rId20"/>
    <p:sldId id="324" r:id="rId21"/>
    <p:sldId id="322" r:id="rId22"/>
    <p:sldId id="321" r:id="rId23"/>
    <p:sldId id="297" r:id="rId24"/>
    <p:sldId id="314" r:id="rId25"/>
    <p:sldId id="264"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802.11-20/0676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802.11-20/0676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802.11-20/0752r2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12,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2020-05-12</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54"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152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solidFill>
                  <a:srgbClr val="00B050"/>
                </a:solidFill>
              </a:rPr>
              <a:t>May 12 (f2f meeting)</a:t>
            </a:r>
          </a:p>
          <a:p>
            <a:pPr lvl="1">
              <a:buFont typeface="Arial" panose="020B0604020202020204" pitchFamily="34" charset="0"/>
              <a:buChar char="•"/>
            </a:pPr>
            <a:r>
              <a:rPr lang="en-US" dirty="0">
                <a:solidFill>
                  <a:srgbClr val="00B050"/>
                </a:solidFill>
              </a:rPr>
              <a:t>May 19</a:t>
            </a:r>
          </a:p>
          <a:p>
            <a:pPr lvl="1">
              <a:buFont typeface="Arial" panose="020B0604020202020204" pitchFamily="34" charset="0"/>
              <a:buChar char="•"/>
            </a:pPr>
            <a:r>
              <a:rPr lang="en-US" dirty="0"/>
              <a:t>June 2</a:t>
            </a:r>
          </a:p>
          <a:p>
            <a:pPr lvl="1">
              <a:buFont typeface="Arial" panose="020B0604020202020204" pitchFamily="34" charset="0"/>
              <a:buChar char="•"/>
            </a:pPr>
            <a:r>
              <a:rPr lang="en-US" dirty="0"/>
              <a:t>June 9</a:t>
            </a:r>
          </a:p>
          <a:p>
            <a:pPr lvl="1">
              <a:buFont typeface="Arial" panose="020B0604020202020204" pitchFamily="34" charset="0"/>
              <a:buChar char="•"/>
            </a:pPr>
            <a:r>
              <a:rPr lang="en-US" dirty="0"/>
              <a:t>June 23</a:t>
            </a:r>
          </a:p>
          <a:p>
            <a:pPr lvl="1">
              <a:buFont typeface="Arial" panose="020B0604020202020204" pitchFamily="34" charset="0"/>
              <a:buChar char="•"/>
            </a:pPr>
            <a:r>
              <a:rPr lang="en-US" dirty="0"/>
              <a:t>July 14</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May 12,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April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err="1"/>
              <a:t>Join</a:t>
            </a:r>
            <a:r>
              <a:rPr lang="de-DE" sz="1050" dirty="0"/>
              <a:t> </a:t>
            </a:r>
            <a:r>
              <a:rPr lang="de-DE" sz="1050" dirty="0" err="1"/>
              <a:t>Webex</a:t>
            </a:r>
            <a:r>
              <a:rPr lang="de-DE" sz="1050" dirty="0"/>
              <a:t> Meeting</a:t>
            </a:r>
          </a:p>
          <a:p>
            <a:r>
              <a:rPr lang="de-DE" sz="1050" dirty="0"/>
              <a:t>https://</a:t>
            </a:r>
            <a:r>
              <a:rPr lang="de-DE" sz="1050" dirty="0" err="1"/>
              <a:t>ieeesa.webex.com</a:t>
            </a:r>
            <a:r>
              <a:rPr lang="de-DE" sz="1050" dirty="0"/>
              <a:t>/</a:t>
            </a:r>
            <a:r>
              <a:rPr lang="de-DE" sz="1050" dirty="0" err="1"/>
              <a:t>ieeesa</a:t>
            </a:r>
            <a:r>
              <a:rPr lang="de-DE" sz="1050" dirty="0"/>
              <a:t>/</a:t>
            </a:r>
            <a:r>
              <a:rPr lang="de-DE" sz="1050" dirty="0" err="1"/>
              <a:t>j.php?MTID</a:t>
            </a:r>
            <a:r>
              <a:rPr lang="de-DE" sz="1050" dirty="0"/>
              <a:t>=m949ca0d7f7a9e7122b7c1205f44ffba8</a:t>
            </a:r>
          </a:p>
          <a:p>
            <a:endParaRPr lang="de-DE" sz="1050" dirty="0"/>
          </a:p>
          <a:p>
            <a:r>
              <a:rPr lang="de-DE" sz="1050" dirty="0"/>
              <a:t>Meeting </a:t>
            </a:r>
            <a:r>
              <a:rPr lang="de-DE" sz="1050" dirty="0" err="1"/>
              <a:t>number</a:t>
            </a:r>
            <a:r>
              <a:rPr lang="de-DE" sz="1050" dirty="0"/>
              <a:t>: 719 862 347</a:t>
            </a:r>
          </a:p>
          <a:p>
            <a:r>
              <a:rPr lang="de-DE" sz="1050" dirty="0"/>
              <a:t>Meeting </a:t>
            </a:r>
            <a:r>
              <a:rPr lang="de-DE" sz="1050" dirty="0" err="1"/>
              <a:t>password</a:t>
            </a:r>
            <a:r>
              <a:rPr lang="de-DE" sz="1050" dirty="0"/>
              <a:t>: </a:t>
            </a:r>
            <a:r>
              <a:rPr lang="de-DE" sz="1050" dirty="0" err="1"/>
              <a:t>wireless</a:t>
            </a:r>
            <a:endParaRPr lang="de-DE" sz="1050" dirty="0"/>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+1-510-338-9438 USA Toll</a:t>
            </a:r>
          </a:p>
          <a:p>
            <a:r>
              <a:rPr lang="de-DE" sz="1050" dirty="0"/>
              <a:t>   +44-20-3198-8144 UK Toll</a:t>
            </a:r>
          </a:p>
          <a:p>
            <a:r>
              <a:rPr lang="de-DE" sz="1050" dirty="0"/>
              <a:t>Access </a:t>
            </a:r>
            <a:r>
              <a:rPr lang="de-DE" sz="1050" dirty="0" err="1"/>
              <a:t>code</a:t>
            </a:r>
            <a:r>
              <a:rPr lang="de-DE" sz="1050" dirty="0"/>
              <a:t>: 719 862 347</a:t>
            </a:r>
          </a:p>
          <a:p>
            <a:endParaRPr lang="de-DE" sz="10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11-20/471 -- HCFA </a:t>
            </a:r>
            <a:r>
              <a:rPr lang="de-DE" sz="1200" dirty="0" err="1"/>
              <a:t>Example</a:t>
            </a:r>
            <a:r>
              <a:rPr lang="de-DE" sz="1200" dirty="0"/>
              <a:t> (Hitoshi Morioka)</a:t>
            </a:r>
          </a:p>
          <a:p>
            <a:pPr lvl="1">
              <a:buFont typeface="Arial" panose="020B0604020202020204" pitchFamily="34" charset="0"/>
              <a:buChar char="•"/>
            </a:pPr>
            <a:r>
              <a:rPr lang="de-DE" sz="1200" dirty="0"/>
              <a:t>11-20/40 – </a:t>
            </a:r>
            <a:r>
              <a:rPr lang="de-DE" sz="1200" dirty="0" err="1"/>
              <a:t>Draft</a:t>
            </a:r>
            <a:r>
              <a:rPr lang="de-DE" sz="1200" dirty="0"/>
              <a:t> Text 12.15 (Hitoshi Morioka)</a:t>
            </a:r>
          </a:p>
          <a:p>
            <a:pPr lvl="1">
              <a:buFont typeface="Arial" panose="020B0604020202020204" pitchFamily="34" charset="0"/>
              <a:buChar char="•"/>
            </a:pPr>
            <a:r>
              <a:rPr lang="en-GB" sz="1200" dirty="0"/>
              <a:t>11-20/0092r1 – SFD-updates-to-9.4.5 (McCann)</a:t>
            </a:r>
          </a:p>
          <a:p>
            <a:pPr>
              <a:buFont typeface="Arial" panose="020B0604020202020204" pitchFamily="34" charset="0"/>
              <a:buChar char="•"/>
            </a:pPr>
            <a:r>
              <a:rPr lang="en-US" sz="1500" dirty="0"/>
              <a:t>Telco Schedule</a:t>
            </a:r>
          </a:p>
          <a:p>
            <a:pPr>
              <a:buFont typeface="Arial" panose="020B0604020202020204" pitchFamily="34" charset="0"/>
              <a:buChar char="•"/>
            </a:pPr>
            <a:r>
              <a:rPr lang="en-US" sz="1500" dirty="0" err="1"/>
              <a:t>TGbc</a:t>
            </a:r>
            <a:r>
              <a:rPr lang="en-US" sz="1500" dirty="0"/>
              <a:t> motion (information item per mail of WG chair)</a:t>
            </a:r>
          </a:p>
          <a:p>
            <a:pPr>
              <a:buFont typeface="Arial" panose="020B0604020202020204" pitchFamily="34" charset="0"/>
              <a:buChar char="•"/>
            </a:pPr>
            <a:r>
              <a:rPr lang="en-US" sz="1500" dirty="0" err="1"/>
              <a:t>TGbc</a:t>
            </a:r>
            <a:r>
              <a:rPr lang="en-US" sz="1500" dirty="0"/>
              <a:t> Schedule (information item)</a:t>
            </a:r>
          </a:p>
          <a:p>
            <a:pPr>
              <a:buFont typeface="Arial" panose="020B0604020202020204" pitchFamily="34" charset="0"/>
              <a:buChar char="•"/>
            </a:pPr>
            <a:r>
              <a:rPr lang="en-US" sz="1500" dirty="0"/>
              <a:t>AOB</a:t>
            </a:r>
            <a:endParaRPr lang="en-US" dirty="0"/>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474</TotalTime>
  <Words>1849</Words>
  <Application>Microsoft Macintosh PowerPoint</Application>
  <PresentationFormat>On-screen Show (16:9)</PresentationFormat>
  <Paragraphs>236</Paragraphs>
  <Slides>25</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 Unicode MS</vt:lpstr>
      <vt:lpstr>MS Gothic</vt:lpstr>
      <vt:lpstr>Arial</vt:lpstr>
      <vt:lpstr>Calibri</vt:lpstr>
      <vt:lpstr>Monotype Sorts</vt:lpstr>
      <vt:lpstr>Times New Roman</vt:lpstr>
      <vt:lpstr>802-11-BCS-Chair-Slides-Template</vt:lpstr>
      <vt:lpstr>Document</vt:lpstr>
      <vt:lpstr>Agenda TGbc Telco May 12,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Telco Schedule</vt:lpstr>
      <vt:lpstr>Telco Schedule</vt:lpstr>
      <vt:lpstr>Permission for Motions (information item) </vt:lpstr>
      <vt:lpstr>Rule change (per WG Chair announcement)</vt:lpstr>
      <vt:lpstr>Timeline</vt:lpstr>
      <vt:lpstr>PowerPoint Presentation</vt:lpstr>
      <vt:lpstr>Current TGbc Schedule</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Emmelmann, Marc</cp:lastModifiedBy>
  <cp:revision>60</cp:revision>
  <cp:lastPrinted>1601-01-01T00:00:00Z</cp:lastPrinted>
  <dcterms:created xsi:type="dcterms:W3CDTF">2020-02-25T15:01:23Z</dcterms:created>
  <dcterms:modified xsi:type="dcterms:W3CDTF">2020-05-12T15:21:23Z</dcterms:modified>
  <cp:category/>
</cp:coreProperties>
</file>