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0" r:id="rId3"/>
    <p:sldId id="305" r:id="rId4"/>
    <p:sldId id="312" r:id="rId5"/>
    <p:sldId id="313" r:id="rId6"/>
    <p:sldId id="281" r:id="rId7"/>
    <p:sldId id="273" r:id="rId8"/>
    <p:sldId id="306" r:id="rId9"/>
    <p:sldId id="283" r:id="rId10"/>
    <p:sldId id="307" r:id="rId11"/>
    <p:sldId id="308" r:id="rId12"/>
    <p:sldId id="277" r:id="rId13"/>
    <p:sldId id="265" r:id="rId14"/>
    <p:sldId id="270" r:id="rId15"/>
    <p:sldId id="287" r:id="rId16"/>
    <p:sldId id="278" r:id="rId17"/>
    <p:sldId id="279" r:id="rId18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65" autoAdjust="0"/>
    <p:restoredTop sz="94660"/>
  </p:normalViewPr>
  <p:slideViewPr>
    <p:cSldViewPr>
      <p:cViewPr varScale="1">
        <p:scale>
          <a:sx n="128" d="100"/>
          <a:sy n="128" d="100"/>
        </p:scale>
        <p:origin x="528" y="17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4/17/20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27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April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Lochan Verma, et al.,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Lochan Verma, et al., Apple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Lochan Verma, et al.,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Lochan Verma, et al., Apple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 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Lochan Verma, et al., Apple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 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Lochan Verma, et al., Apple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 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Lochan Verma, et al., Apple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Lochan Verma, et al.,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Lochan Verma, et al.,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April 2020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Lochan Verma, et al., Apple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802.11-17/xxxxr0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4_Document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RTS/CTS frames in 11be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733550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2020-03-20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April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Lochan Verma, et al., Apple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250255"/>
              </p:ext>
            </p:extLst>
          </p:nvPr>
        </p:nvGraphicFramePr>
        <p:xfrm>
          <a:off x="993775" y="2698750"/>
          <a:ext cx="10272713" cy="301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" name="Document" r:id="rId4" imgW="10439400" imgH="3086100" progId="Word.Document.8">
                  <p:embed/>
                </p:oleObj>
              </mc:Choice>
              <mc:Fallback>
                <p:oleObj name="Document" r:id="rId4" imgW="10439400" imgH="30861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698750"/>
                        <a:ext cx="10272713" cy="3016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ACADA-DBA4-7849-974B-9BC33A58D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AID Setting in User Info field of MU-RTS Trigger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76AA0-598C-6F42-821F-16806916A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MU-RTS Trigger frame transmission by an 11be AP and non-AP STA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In MU-RTS transmitted by an AP the AID value is set to the AID of the non-AP STA that is being triggered for CTS response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In MU-RTS transmitted by a non-AP STA the AID value is set to the AID of the non-AP STA that is transmitting the MU-RTS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/>
              <a:t>Or, AID value set to 0 (reserved) or some other pre-defined value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i="1" dirty="0"/>
          </a:p>
          <a:p>
            <a:pPr marL="0" indent="0" algn="just"/>
            <a:r>
              <a:rPr lang="en-US" i="1" dirty="0"/>
              <a:t>Next CCA rules for (</a:t>
            </a:r>
            <a:r>
              <a:rPr lang="en-US" i="1" dirty="0" err="1"/>
              <a:t>eht</a:t>
            </a:r>
            <a:r>
              <a:rPr lang="en-US" i="1" dirty="0"/>
              <a:t>)CTS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FC1A9-D0B7-5340-BD2D-C6E318DC48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25C6C-2CCF-6E4E-8FA2-BBF12D202AF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Lochan Verma, et al.,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F844C3-B572-3C49-B023-BE85A7D3B3D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April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920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6A6CD-86D0-FB4B-914C-F2CC86A10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CCA Rules for (</a:t>
            </a:r>
            <a:r>
              <a:rPr lang="en-US" dirty="0" err="1"/>
              <a:t>eht</a:t>
            </a:r>
            <a:r>
              <a:rPr lang="en-US" dirty="0"/>
              <a:t>)CTS frame response to MU-RTS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55CDF-DEB7-1248-A03F-988145499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Carry over HE CCA Rules for CTS frame response to MU-RTS to EHT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Combination of virtual Carrier Sense (CS) and ED-based CCA during SIFS after MU-RTS Trigger frame used to determine medium state on non punctured 20MHz sub channels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/>
              <a:t>Only non-primary channels are punctured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MU-RTS is eliciting response from more than one STA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CTS transmitted by a STA </a:t>
            </a:r>
            <a:r>
              <a:rPr lang="en-US" u="sng" dirty="0"/>
              <a:t>only when all the 20MHz sub channels</a:t>
            </a:r>
            <a:r>
              <a:rPr lang="en-US" dirty="0"/>
              <a:t> contained in the allocated RU that are CCA Idle (Option 1 from Slide-5)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MU-RTS is eliciting response from one STA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ehtCTS transmitted by a STA </a:t>
            </a:r>
            <a:r>
              <a:rPr lang="en-US" u="sng" dirty="0"/>
              <a:t>on the primary 20MHz channel and on any other 20MHz sub channels</a:t>
            </a:r>
            <a:r>
              <a:rPr lang="en-US" dirty="0"/>
              <a:t> contained in the allocated RU that are CCA Idle (Option 1 from Slide-5)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06BB0-5DAE-0144-8432-071E68977F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E5B00-6C30-FA4D-B32A-AD0F45D00EF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Lochan Verma, et al.,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C963D5D-3773-6947-8C91-A2EA39EDEB5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April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3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23D05-80AE-F945-AC4F-5BC991389A1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anchor="ctr">
            <a:normAutofit/>
          </a:bodyPr>
          <a:lstStyle/>
          <a:p>
            <a:r>
              <a:rPr lang="en-US" dirty="0"/>
              <a:t>An example MU-RTS and CTS frame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4D079-A40E-BD41-966D-AD668E22A3C2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914401" y="1981201"/>
            <a:ext cx="50778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anchor="t">
            <a:normAutofit/>
          </a:bodyPr>
          <a:lstStyle/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MU-RTS is transmitted on 160MHz carried in non-HT DUP PPDU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MU-RTS requests non-AP STA1 to transmit CTS response in non-HT PPDU on P80 and non-AP STA2 to transmit CTS response in non-HT DUP PPDU on 160MHz 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No transmission in puncture zones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0B0E91-A1A7-4F41-AE3E-40C935678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484" y="2689670"/>
            <a:ext cx="5080000" cy="2696275"/>
          </a:xfrm>
          <a:prstGeom prst="rect">
            <a:avLst/>
          </a:prstGeom>
          <a:noFill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C73074A-5514-9F44-8089-824D258D4FA0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April 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76896-0413-2C4A-84AA-8842A9714323}"/>
              </a:ext>
            </a:extLst>
          </p:cNvPr>
          <p:cNvSpPr>
            <a:spLocks noGrp="1"/>
          </p:cNvSpPr>
          <p:nvPr>
            <p:ph type="ftr" idx="11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Lochan Verma, et al., Apple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D853C-C20A-5345-92AB-4C1DE9FF5E4B}"/>
              </a:ext>
            </a:extLst>
          </p:cNvPr>
          <p:cNvSpPr>
            <a:spLocks noGrp="1"/>
          </p:cNvSpPr>
          <p:nvPr>
            <p:ph type="sldNum" idx="12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159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Summary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We describe punctured RTS / CTS transmission rules as a result of limited large-size RU aggregation modes in 11be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We propose using only the HE MU-RTS Trigger frame to elicit CTS from one or more STAs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/>
              <a:t>Preserves the property that HE devices </a:t>
            </a:r>
            <a:r>
              <a:rPr lang="en-US" u="sng" dirty="0"/>
              <a:t>can</a:t>
            </a:r>
            <a:r>
              <a:rPr lang="en-US" dirty="0"/>
              <a:t> reset NAV set by a MU-RTS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MU-RTS signals if it is eliciting CTS response from 1 or more than 1 STA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/>
              <a:t>CTS uses Legacy CTS format when MU-RTS elicits CTS response from &gt; 1 STA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/>
              <a:t>CTS uses new ehtCTS format when MU-RTS elicits CTS response from one STA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CCA rules for MU-RTS / (</a:t>
            </a:r>
            <a:r>
              <a:rPr lang="en-US" dirty="0" err="1"/>
              <a:t>eht</a:t>
            </a:r>
            <a:r>
              <a:rPr lang="en-US" dirty="0"/>
              <a:t>)CTS </a:t>
            </a:r>
          </a:p>
          <a:p>
            <a:pPr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Lochan Verma, et al., Apple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April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8494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6DED4-50D5-864A-8C25-79AD9F9AF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243B4-012C-1E4A-9F3E-1DBE61804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11-19-2125-00-00be-EHT-RTS-and-CTS-procedure</a:t>
            </a:r>
          </a:p>
          <a:p>
            <a:r>
              <a:rPr lang="en-US" dirty="0"/>
              <a:t>[2] 11-19-1262-08-00be-specification-framework-for-tgbe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A65F6-8BB1-6D4E-9E76-4901A8FBCD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A865E-28C2-FD4E-89C9-99229C75C71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Lochan Verma, et al.,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34D2B73-C94B-D646-A8EA-C7464DFCD74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April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465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0F733-8246-6043-BFA0-E889F2E593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276A8-39FE-2742-A852-3ECF713C0A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94011-C25C-E943-A57A-0CBE04B8CC2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April 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207C6-071D-9248-AF96-19933E7F9D2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Lochan Verma, et al., Apple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5DD67-7E7F-0349-AB49-4FE5C51C16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450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34002-FFC2-9E42-A02C-5857FF545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 Reset Rule for (MU)RTS/CTS [802.11ax D6.0, P/L:319/43]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FC5D6FC-E4CF-364B-8275-66969F308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95" y="2667000"/>
            <a:ext cx="10848610" cy="179545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71725-2BBA-444D-BDA9-3DF68C5B23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D23AC-737C-BC46-98D9-49629899DF3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Lochan Verma, et al.,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019F2DA-9831-9D45-AAD0-10E5CABA2F3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April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759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7E239-566F-0F48-8EAE-859EE5059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 Reset Rule RTS/CTS [802.11 REVmd3.1, P/L:1734/45]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BB5A4F1-780F-484D-851B-92E785132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81" y="2265899"/>
            <a:ext cx="10067404" cy="281225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5F4FA-1E9D-F248-B5F7-BF3E726551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E571-8245-C444-9B66-FF2CE9A93F7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Lochan Verma, et al.,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C2B4650-09B9-DB40-BA27-FC950D738B4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April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594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928C-30CC-BE4F-A7C6-444C876A7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01B39D-BE2C-9B46-9311-7A1CBEFF83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Large-size RU Aggregation rules have implications on RTS / CTS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Also, signaling EHT PPDU BW and puncture in RTS / CTS needs attention</a:t>
                </a: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r>
                  <a:rPr lang="en-GB" dirty="0"/>
                  <a:t>New PPDU Bandwidth(BW) : 320, 160+160, 240, 160+80 MHz</a:t>
                </a:r>
                <a:endParaRPr lang="en-US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We propose </a:t>
                </a:r>
              </a:p>
              <a:p>
                <a:pPr lvl="1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Using only the HE MU-RTS Trigger frame to elicit CTS from one or more STAs</a:t>
                </a:r>
              </a:p>
              <a:p>
                <a:pPr lvl="1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CTS uses Legacy CTS format when MU-RTS elicits CTS response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/>
                  <a:t>1 STA</a:t>
                </a:r>
              </a:p>
              <a:p>
                <a:pPr lvl="1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CTS uses new ehtCTS format when MU-RTS elicits CTS response from one STA</a:t>
                </a:r>
              </a:p>
              <a:p>
                <a:pPr lvl="1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CCA rules for MU-RTS / (</a:t>
                </a:r>
                <a:r>
                  <a:rPr lang="en-US" dirty="0" err="1"/>
                  <a:t>eht</a:t>
                </a:r>
                <a:r>
                  <a:rPr lang="en-US" dirty="0"/>
                  <a:t>)CTS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01B39D-BE2C-9B46-9311-7A1CBEFF83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58" t="-1235" r="-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A7F67-D060-CC4F-844E-B7DF9092D0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196D8-E281-AD4E-83AD-0ECB84AF215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Lochan Verma, et al.,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81BD217-D330-BF41-A163-BA7081E8B66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April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619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3EE4E-4B8C-3B4D-8233-C185FB305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Large-size RU Aggregation Rules Implications on RTS / 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62CE29-A24D-4742-ADC0-E89801ED7E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Limited large-size RU 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𝟐𝟒𝟐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𝒕𝒐𝒏𝒆𝒔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aggregation modes for a STA in an OFDMA transmission and in a non-OFDMA transmission defined in 11be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For e.g., in an 80MHz OFDMA and non-OFDMA transmission a single puncture of 20MHz sub channel is allowed 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Should RTS / CTS be transmitted on all eligible 20MHz sub channels within the PPDU BW  or only on those 20MHz sub channels that yield a valid large-size RU aggregation mode?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Next, we answer this question by providing Punctured RTS / CTS transmission rules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62CE29-A24D-4742-ADC0-E89801ED7E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58" t="-1235" r="-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4D381-E850-0A4C-8759-5185B099A2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DD7C9-27B7-7747-8CA1-04BAD0E7620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Lochan Verma, et al.,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604712A-3CB0-4046-89EA-5A91BFDB694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April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27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B20E27E-DADD-43A0-824C-6F12A50A7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r>
              <a:rPr lang="en-US" dirty="0"/>
              <a:t>Punctured RTS Transmission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CB6B3-E3E4-EA48-9ED3-1269F111F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676401"/>
            <a:ext cx="5077884" cy="4724400"/>
          </a:xfrm>
        </p:spPr>
        <p:txBody>
          <a:bodyPr wrap="square" anchor="t"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</a:pPr>
            <a:r>
              <a:rPr lang="en-US" sz="2000" dirty="0"/>
              <a:t>Option 1 (Preferred)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RTS transmitted only on 20MHz sub channels that have CCA Idle and that yield a valid large-size RU aggregation mode</a:t>
            </a:r>
          </a:p>
          <a:p>
            <a:pPr marL="857250" lvl="1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Avoids unnecessary medium reservation</a:t>
            </a:r>
          </a:p>
          <a:p>
            <a:pPr algn="just">
              <a:lnSpc>
                <a:spcPct val="120000"/>
              </a:lnSpc>
            </a:pPr>
            <a:r>
              <a:rPr lang="en-US" sz="2000" dirty="0"/>
              <a:t>Option 2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RTS transmitted on all 20MHz sub channels that have CCA Idle</a:t>
            </a:r>
          </a:p>
          <a:p>
            <a:pPr marL="857250" lvl="1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May result in unnecessary medium reservation</a:t>
            </a:r>
          </a:p>
          <a:p>
            <a:pPr marL="857250" lvl="1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May accommodate cases such as CTS is returned on 80/160MHz BW, wherein 20MHz puncturing is allowed </a:t>
            </a:r>
          </a:p>
          <a:p>
            <a:pPr marL="857250" lvl="1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ACDB7E-322D-DD4E-8F3F-BE8A36EFB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478" y="1981201"/>
            <a:ext cx="3842012" cy="4113213"/>
          </a:xfrm>
          <a:prstGeom prst="rect">
            <a:avLst/>
          </a:prstGeom>
          <a:noFill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9F1747-5CCD-9446-84E9-D3768945ED57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Mar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B6022-D0B5-7A41-90B8-CAFC77F7610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Lochan Verma, et al., Apple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98022-E188-CA4E-8D62-3AA91DAE0B2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6EF99A-C83B-CC4B-B51A-5CAF51F274DD}"/>
              </a:ext>
            </a:extLst>
          </p:cNvPr>
          <p:cNvSpPr/>
          <p:nvPr/>
        </p:nvSpPr>
        <p:spPr>
          <a:xfrm>
            <a:off x="7696200" y="6019800"/>
            <a:ext cx="449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/>
            <a:r>
              <a:rPr lang="en-US" sz="1200" dirty="0">
                <a:solidFill>
                  <a:schemeClr val="tx1"/>
                </a:solidFill>
              </a:rPr>
              <a:t>Options illustrated through an example of 320MHz PPDU</a:t>
            </a:r>
          </a:p>
          <a:p>
            <a:pPr marL="0" indent="0" algn="just"/>
            <a:r>
              <a:rPr lang="en-US" sz="1200" dirty="0">
                <a:solidFill>
                  <a:schemeClr val="tx1"/>
                </a:solidFill>
              </a:rPr>
              <a:t>Min. puncture of 40MHz in 320MHz PPDU [2]</a:t>
            </a:r>
          </a:p>
        </p:txBody>
      </p:sp>
    </p:spTree>
    <p:extLst>
      <p:ext uri="{BB962C8B-B14F-4D97-AF65-F5344CB8AC3E}">
        <p14:creationId xmlns:p14="http://schemas.microsoft.com/office/powerpoint/2010/main" val="3089099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DFABA88-2C4A-4F95-9776-4EF240871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r>
              <a:rPr lang="en-US" dirty="0"/>
              <a:t>Punctured CTS Transmission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305CD-E60F-4740-9414-6B23D6E19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 wrap="square" anchor="t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000" dirty="0"/>
              <a:t>Option 1 (Preferred)</a:t>
            </a: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CTS transmitted on all 20MHz sub channels on which RTS was received and that have CCA Idle</a:t>
            </a:r>
          </a:p>
          <a:p>
            <a:pPr marL="857250" lvl="1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Simplicity of CTS transmission logic</a:t>
            </a:r>
          </a:p>
          <a:p>
            <a:pPr marL="0" indent="0" algn="just">
              <a:lnSpc>
                <a:spcPct val="90000"/>
              </a:lnSpc>
            </a:pPr>
            <a:r>
              <a:rPr lang="en-US" sz="2000" dirty="0"/>
              <a:t>Option 2</a:t>
            </a: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CTS transmitted only on 20 MHz sub channels on which RTS was received and that have CCA Idle and that yield a valid large-size RU aggregation mode</a:t>
            </a:r>
          </a:p>
          <a:p>
            <a:pPr marL="0" indent="0" algn="just">
              <a:lnSpc>
                <a:spcPct val="90000"/>
              </a:lnSpc>
            </a:pPr>
            <a:endParaRPr lang="en-US" sz="2000" dirty="0"/>
          </a:p>
          <a:p>
            <a:pPr marL="0" indent="0" algn="just">
              <a:lnSpc>
                <a:spcPct val="90000"/>
              </a:lnSpc>
            </a:pPr>
            <a:r>
              <a:rPr lang="en-US" sz="2000" i="1" dirty="0"/>
              <a:t>Next, BW and Puncture signaling in RTS/CTS</a:t>
            </a:r>
          </a:p>
          <a:p>
            <a:pPr algn="just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D092F0-EA9F-1145-AE89-DEF0F9EA6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478" y="1981201"/>
            <a:ext cx="3842012" cy="4113213"/>
          </a:xfrm>
          <a:prstGeom prst="rect">
            <a:avLst/>
          </a:prstGeom>
          <a:noFill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EFAEA1D-FF75-DE47-9C8A-AC030B0F6540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Mar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5310E-D004-E34D-88B6-ACD3AA12F1A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Lochan Verma, et al., Apple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BE0D1-FC6E-8448-BB40-D90552CD604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4537A5-0B2B-3544-8ACD-8459C0BB75B3}"/>
              </a:ext>
            </a:extLst>
          </p:cNvPr>
          <p:cNvSpPr/>
          <p:nvPr/>
        </p:nvSpPr>
        <p:spPr>
          <a:xfrm>
            <a:off x="7696200" y="6019800"/>
            <a:ext cx="449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/>
            <a:r>
              <a:rPr lang="en-US" sz="1200" dirty="0">
                <a:solidFill>
                  <a:schemeClr val="tx1"/>
                </a:solidFill>
              </a:rPr>
              <a:t>Options illustrated through an example of 320MHz PPDU</a:t>
            </a:r>
          </a:p>
          <a:p>
            <a:pPr marL="0" indent="0" algn="just"/>
            <a:r>
              <a:rPr lang="en-US" sz="1200" dirty="0">
                <a:solidFill>
                  <a:schemeClr val="tx1"/>
                </a:solidFill>
              </a:rPr>
              <a:t>Min. puncture of 40MHz in 320MHz PPDU [2]</a:t>
            </a:r>
          </a:p>
        </p:txBody>
      </p:sp>
    </p:spTree>
    <p:extLst>
      <p:ext uri="{BB962C8B-B14F-4D97-AF65-F5344CB8AC3E}">
        <p14:creationId xmlns:p14="http://schemas.microsoft.com/office/powerpoint/2010/main" val="944534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996FC-E965-B94B-87B3-AB9CB9D2B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EHT PPDU BW and Puncture Indication in RTS / 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8807D-B2C0-114B-B65E-D7F6DFC8F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/>
            <a:r>
              <a:rPr lang="en-US" dirty="0"/>
              <a:t>Possible approaches include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Extending BW Signaling TA method</a:t>
            </a:r>
          </a:p>
          <a:p>
            <a:pPr marL="857250" lvl="1" indent="-457200" algn="just">
              <a:buFont typeface="Arial" panose="020B0604020202020204" pitchFamily="34" charset="0"/>
              <a:buChar char="•"/>
            </a:pPr>
            <a:r>
              <a:rPr lang="en-US" dirty="0"/>
              <a:t>Cons: feasibility issue due to lack of bits available for repurposing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Define new EHT RTS / new EHT CTS frame format [1]</a:t>
            </a:r>
          </a:p>
          <a:p>
            <a:pPr marL="857250" lvl="1" indent="-457200" algn="just">
              <a:buFont typeface="Arial" panose="020B0604020202020204" pitchFamily="34" charset="0"/>
              <a:buChar char="•"/>
            </a:pPr>
            <a:r>
              <a:rPr lang="en-US" dirty="0"/>
              <a:t>Cons: HE devices </a:t>
            </a:r>
            <a:r>
              <a:rPr lang="en-US" u="sng" dirty="0"/>
              <a:t>cannot</a:t>
            </a:r>
            <a:r>
              <a:rPr lang="en-US" dirty="0"/>
              <a:t> reset NAV set by an EHT RTS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Reuse HE MU-RTS Trigger frame</a:t>
            </a:r>
          </a:p>
          <a:p>
            <a:pPr marL="857250" lvl="1" indent="-457200" algn="just">
              <a:buFont typeface="Arial" panose="020B0604020202020204" pitchFamily="34" charset="0"/>
              <a:buChar char="•"/>
            </a:pPr>
            <a:r>
              <a:rPr lang="en-US" dirty="0"/>
              <a:t>Pros: HE devices </a:t>
            </a:r>
            <a:r>
              <a:rPr lang="en-US" u="sng" dirty="0"/>
              <a:t>can</a:t>
            </a:r>
            <a:r>
              <a:rPr lang="en-US" dirty="0"/>
              <a:t> reset NAV set by a MU-RTS, i.e., MU-RTS + no CTS + no Data =&gt; clear NAV</a:t>
            </a:r>
          </a:p>
          <a:p>
            <a:pPr marL="0" indent="0" algn="just"/>
            <a:endParaRPr lang="en-US" dirty="0"/>
          </a:p>
          <a:p>
            <a:pPr marL="0" indent="0" algn="just"/>
            <a:r>
              <a:rPr lang="en-US" i="1" dirty="0"/>
              <a:t>Next is detailed description of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AE124-B2AC-0A4C-A87F-F2EFE4B079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4B3E5-E3E0-804A-B2FA-06F1E1ED89D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Lochan Verma, et al.,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24480B-3F1E-A24C-A01F-2BAC5533BD8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April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097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76590-F51D-E44B-9EF4-36CFC1081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BW &amp; Puncture Indication in HE MU-RTS by EHT STA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A4C1F6-33F7-7847-BD07-6B6B9437AF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1" y="1830387"/>
                <a:ext cx="10361084" cy="4113213"/>
              </a:xfrm>
            </p:spPr>
            <p:txBody>
              <a:bodyPr/>
              <a:lstStyle/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MU-RTS can carry a special User Info field indicating</a:t>
                </a:r>
              </a:p>
              <a:p>
                <a:pPr lvl="1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BW: 320, 160+160, 240, 160+80 MHz</a:t>
                </a:r>
              </a:p>
              <a:p>
                <a:pPr lvl="1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Puncture Pattern; E.g., bitmap; 1-bit maps to each of the 20MHz sub channel in 320MHz </a:t>
                </a:r>
              </a:p>
              <a:p>
                <a:pPr lvl="1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A reserved AID value identifies this special User Info field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UL BW in Common Info field indicates BW of PPDU carrying MU-RTS</a:t>
                </a:r>
              </a:p>
              <a:p>
                <a:pPr lvl="1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Set to 20, 40, 80, 160/80+80, if MU-RTS PPDU BW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160MHz</a:t>
                </a:r>
              </a:p>
              <a:p>
                <a:pPr lvl="1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Set to 160/80+80, if MU-RTS PPDU BW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/>
                  <a:t> 160MHz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MU-RTS carried in a non-HT or a non-HT DUP PPDU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 algn="just"/>
                <a:r>
                  <a:rPr lang="en-US" i="1" dirty="0"/>
                  <a:t>Next, CTS response rules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A4C1F6-33F7-7847-BD07-6B6B9437AF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1830387"/>
                <a:ext cx="10361084" cy="4113213"/>
              </a:xfrm>
              <a:blipFill>
                <a:blip r:embed="rId2"/>
                <a:stretch>
                  <a:fillRect l="-980" t="-1235" b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3C7AA-3B29-FE4B-B870-440F7933EE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32705-B9E0-5E4B-986B-70588E61558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Lochan Verma, et al.,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83C54CA-53CD-7F4B-987C-4C61369D67A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April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3AE1C1-37E3-C54F-8E68-627C69BD7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557" y="4892068"/>
            <a:ext cx="5269443" cy="163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75356-238C-0E4B-96A7-80B081036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CTS Frame Response to MU-RTS Trigger Frame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B8826-F1CF-034C-9CD9-2A25EEAA4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52600"/>
            <a:ext cx="10361084" cy="4113213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CTS uses Legacy CTS frame format when MU-RTS indicates that this MU-RTS is eliciting response from more than one STA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/>
              <a:t>CTS’s don’t indicate reserved BW because CTS’s transmitted by STAs must be identical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CTS uses a new ehtCTS frame format when MU-RTS indicates that this MU-RTS is eliciting response from one STA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/>
              <a:t>ehtCTS indicates reserved BW allowing any STA to determine reserved BW by receiving ehtCTS on at least primary 20MHz channel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 err="1"/>
              <a:t>eht</a:t>
            </a:r>
            <a:r>
              <a:rPr lang="en-US" dirty="0"/>
              <a:t>)CTS carried in non-HT or non-HT DUP PPDU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One bit in the Common Info field on the MU-RTS indicates to the STA, which CTS frame format to use in response to the MU-RTS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/>
              <a:t>E.g., repurpose a bit from UL HE-SIG-A2 Reserved</a:t>
            </a:r>
          </a:p>
          <a:p>
            <a:pPr marL="0" indent="0" algn="just"/>
            <a:r>
              <a:rPr lang="en-US" i="1" dirty="0"/>
              <a:t>Next, ehtCTS frame format</a:t>
            </a:r>
          </a:p>
          <a:p>
            <a:pPr marL="457200" lvl="1" indent="0" algn="just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B88A4-C28D-664B-8899-8F2395A918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6E36D-A1D8-F449-A7FB-094D454ADBC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Lochan Verma, et al.,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6C1A05-0E8F-F54F-96EA-2A313836468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April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4582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E0EE-698F-8C4D-B24B-82D4F99E5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An example of ehtCTS Frame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52DF7-9E1C-3D48-A6A9-A997D1226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 wrap="square" anchor="t"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ehtCTS frame format builds upon legacy CTS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err="1"/>
              <a:t>chBitmap</a:t>
            </a:r>
            <a:r>
              <a:rPr lang="en-US" dirty="0"/>
              <a:t> indicates the 20MHz sub channel on which ehtCTS is transmitted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 algn="just"/>
            <a:r>
              <a:rPr lang="en-US" sz="2000" i="1" dirty="0"/>
              <a:t>Next, AID value setting in MU-RTS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indent="0" algn="just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867C6C-FAD1-AE42-871F-839E239F3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484" y="3666274"/>
            <a:ext cx="5080000" cy="743066"/>
          </a:xfrm>
          <a:prstGeom prst="rect">
            <a:avLst/>
          </a:prstGeom>
          <a:noFill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27F1C0-EF1A-BB42-8A1C-8545AE85B41F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April 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1DDFB-EDB9-A84F-9284-7E7461E7D6F3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Lochan Verma, et al., Apple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10371-4A79-644B-8526-E934AF5F7DA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739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17079</TotalTime>
  <Words>1388</Words>
  <Application>Microsoft Macintosh PowerPoint</Application>
  <PresentationFormat>Widescreen</PresentationFormat>
  <Paragraphs>165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Cambria Math</vt:lpstr>
      <vt:lpstr>Times New Roman</vt:lpstr>
      <vt:lpstr>Office Theme</vt:lpstr>
      <vt:lpstr>Microsoft Word 97 - 2004 Document</vt:lpstr>
      <vt:lpstr>RTS/CTS frames in 11be</vt:lpstr>
      <vt:lpstr>Abstract</vt:lpstr>
      <vt:lpstr>Large-size RU Aggregation Rules Implications on RTS / CTS</vt:lpstr>
      <vt:lpstr>Punctured RTS Transmission Rules</vt:lpstr>
      <vt:lpstr>Punctured CTS Transmission Rules</vt:lpstr>
      <vt:lpstr>EHT PPDU BW and Puncture Indication in RTS / CTS</vt:lpstr>
      <vt:lpstr>BW &amp; Puncture Indication in HE MU-RTS by EHT STA</vt:lpstr>
      <vt:lpstr>CTS Frame Response to MU-RTS Trigger Frame </vt:lpstr>
      <vt:lpstr>An example of ehtCTS Frame Format</vt:lpstr>
      <vt:lpstr>AID Setting in User Info field of MU-RTS Trigger Frame</vt:lpstr>
      <vt:lpstr>CCA Rules for (eht)CTS frame response to MU-RTS</vt:lpstr>
      <vt:lpstr>An example MU-RTS and CTS frame exchange</vt:lpstr>
      <vt:lpstr>Summary</vt:lpstr>
      <vt:lpstr>References</vt:lpstr>
      <vt:lpstr>Backup</vt:lpstr>
      <vt:lpstr>NAV Reset Rule for (MU)RTS/CTS [802.11ax D6.0, P/L:319/43]</vt:lpstr>
      <vt:lpstr>NAV Reset Rule RTS/CTS [802.11 REVmd3.1, P/L:1734/45]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RTS/CTS frames in 11be</dc:title>
  <dc:creator>Lochan Verma</dc:creator>
  <cp:lastModifiedBy>Lochan Verma</cp:lastModifiedBy>
  <cp:revision>5</cp:revision>
  <dcterms:created xsi:type="dcterms:W3CDTF">2020-04-07T19:43:22Z</dcterms:created>
  <dcterms:modified xsi:type="dcterms:W3CDTF">2020-04-27T21:44:51Z</dcterms:modified>
</cp:coreProperties>
</file>