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83" r:id="rId2"/>
    <p:sldId id="1136" r:id="rId3"/>
    <p:sldId id="1138" r:id="rId4"/>
    <p:sldId id="1141" r:id="rId5"/>
    <p:sldId id="1140" r:id="rId6"/>
    <p:sldId id="1146" r:id="rId7"/>
    <p:sldId id="1147" r:id="rId8"/>
    <p:sldId id="1148" r:id="rId9"/>
    <p:sldId id="1149" r:id="rId10"/>
    <p:sldId id="1132" r:id="rId11"/>
    <p:sldId id="1134" r:id="rId12"/>
    <p:sldId id="1153" r:id="rId13"/>
    <p:sldId id="1152" r:id="rId14"/>
    <p:sldId id="1133" r:id="rId15"/>
    <p:sldId id="1142" r:id="rId16"/>
    <p:sldId id="1135" r:id="rId17"/>
    <p:sldId id="1150" r:id="rId18"/>
    <p:sldId id="1151" r:id="rId19"/>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6992D7-B758-46DB-B080-2E529C17FA8D}" v="2" dt="2020-03-15T08:41:22.7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29" autoAdjust="0"/>
    <p:restoredTop sz="86054" autoAdjust="0"/>
  </p:normalViewPr>
  <p:slideViewPr>
    <p:cSldViewPr>
      <p:cViewPr varScale="1">
        <p:scale>
          <a:sx n="100" d="100"/>
          <a:sy n="100" d="100"/>
        </p:scale>
        <p:origin x="2172" y="8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8" d="100"/>
          <a:sy n="118" d="100"/>
        </p:scale>
        <p:origin x="2028" y="96"/>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1543698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4115086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379181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13</a:t>
            </a:fld>
            <a:endParaRPr lang="en-US" altLang="ko-KR"/>
          </a:p>
        </p:txBody>
      </p:sp>
    </p:spTree>
    <p:extLst>
      <p:ext uri="{BB962C8B-B14F-4D97-AF65-F5344CB8AC3E}">
        <p14:creationId xmlns:p14="http://schemas.microsoft.com/office/powerpoint/2010/main" val="4253601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71402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2400462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1113349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1209029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24625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1773738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2531819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2319972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25744" y="6475413"/>
            <a:ext cx="2018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Insun</a:t>
            </a:r>
            <a:r>
              <a:rPr lang="en-US" altLang="ko-KR" dirty="0"/>
              <a:t> Jang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a:t>
            </a:r>
            <a:r>
              <a:rPr kumimoji="0" lang="en-US" altLang="ko-KR" sz="1800" b="1" dirty="0" smtClean="0">
                <a:cs typeface="Arial" charset="0"/>
              </a:rPr>
              <a:t>802.11-20/0741r0</a:t>
            </a:r>
            <a:endParaRPr kumimoji="0" lang="en-US" altLang="ko-KR" sz="1800" b="1" dirty="0">
              <a:cs typeface="Arial" charset="0"/>
            </a:endParaRP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968214"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smtClean="0">
                <a:solidFill>
                  <a:schemeClr val="tx1"/>
                </a:solidFill>
                <a:latin typeface="Times New Roman" panose="02020603050405020304" pitchFamily="18" charset="0"/>
                <a:ea typeface="+mn-ea"/>
                <a:cs typeface="+mn-cs"/>
              </a:rPr>
              <a:t>May </a:t>
            </a:r>
            <a:r>
              <a:rPr kumimoji="0" lang="en-US" altLang="ko-KR" sz="1800" b="1" kern="1200" dirty="0">
                <a:solidFill>
                  <a:schemeClr val="tx1"/>
                </a:solidFill>
                <a:latin typeface="Times New Roman" panose="02020603050405020304" pitchFamily="18" charset="0"/>
                <a:ea typeface="+mn-ea"/>
                <a:cs typeface="+mn-cs"/>
              </a:rPr>
              <a:t>2020</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Indication of Multi-link Information:</a:t>
            </a:r>
            <a:br>
              <a:rPr lang="en-US" altLang="ko-KR" dirty="0" smtClean="0">
                <a:ea typeface="굴림" panose="020B0600000101010101" pitchFamily="50" charset="-127"/>
              </a:rPr>
            </a:br>
            <a:r>
              <a:rPr lang="en-US" altLang="ko-KR" dirty="0" smtClean="0">
                <a:ea typeface="굴림" panose="020B0600000101010101" pitchFamily="50" charset="-127"/>
              </a:rPr>
              <a:t>Follow-up</a:t>
            </a:r>
            <a:endParaRPr lang="en-US" altLang="ko-KR" dirty="0">
              <a:solidFill>
                <a:srgbClr val="FF0000"/>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a:t>
            </a:r>
            <a:r>
              <a:rPr lang="en-US" altLang="ko-KR" sz="2000" b="0" dirty="0" smtClean="0">
                <a:ea typeface="굴림" panose="020B0600000101010101" pitchFamily="50" charset="-127"/>
              </a:rPr>
              <a:t>2020-05-11</a:t>
            </a:r>
            <a:endParaRPr lang="en-US" altLang="ko-KR" sz="2000" b="0" dirty="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3983850108"/>
              </p:ext>
            </p:extLst>
          </p:nvPr>
        </p:nvGraphicFramePr>
        <p:xfrm>
          <a:off x="762000" y="2895596"/>
          <a:ext cx="7620000" cy="2612574"/>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363662">
                  <a:extLst>
                    <a:ext uri="{9D8B030D-6E8A-4147-A177-3AD203B41FA5}">
                      <a16:colId xmlns="" xmlns:a16="http://schemas.microsoft.com/office/drawing/2014/main" val="20003"/>
                    </a:ext>
                  </a:extLst>
                </a:gridCol>
                <a:gridCol w="1844675">
                  <a:extLst>
                    <a:ext uri="{9D8B030D-6E8A-4147-A177-3AD203B41FA5}">
                      <a16:colId xmlns="" xmlns:a16="http://schemas.microsoft.com/office/drawing/2014/main" val="20004"/>
                    </a:ext>
                  </a:extLst>
                </a:gridCol>
              </a:tblGrid>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5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taewon.song@lge.com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Namyeong</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namyeong.kim@lge.com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dirty="0"/>
          </a:p>
        </p:txBody>
      </p:sp>
      <p:sp>
        <p:nvSpPr>
          <p:cNvPr id="3" name="내용 개체 틀 2"/>
          <p:cNvSpPr>
            <a:spLocks noGrp="1"/>
          </p:cNvSpPr>
          <p:nvPr>
            <p:ph idx="1"/>
          </p:nvPr>
        </p:nvSpPr>
        <p:spPr/>
        <p:txBody>
          <a:bodyPr/>
          <a:lstStyle/>
          <a:p>
            <a:r>
              <a:rPr lang="en-US" altLang="ko-KR" sz="2000" dirty="0"/>
              <a:t>In this contribution, we </a:t>
            </a:r>
            <a:r>
              <a:rPr lang="en-US" altLang="ko-KR" sz="2000" dirty="0" smtClean="0"/>
              <a:t>clarified </a:t>
            </a:r>
            <a:r>
              <a:rPr lang="en-US" altLang="ko-KR" sz="2000" dirty="0"/>
              <a:t>the set of </a:t>
            </a:r>
            <a:r>
              <a:rPr lang="en-US" altLang="ko-KR" sz="2000" dirty="0" smtClean="0"/>
              <a:t>links, i.e., </a:t>
            </a:r>
            <a:r>
              <a:rPr lang="en-US" altLang="ko-KR" sz="2000" dirty="0"/>
              <a:t>Set of Supported </a:t>
            </a:r>
            <a:r>
              <a:rPr lang="en-US" altLang="ko-KR" sz="2000" dirty="0" smtClean="0"/>
              <a:t>links, </a:t>
            </a:r>
            <a:r>
              <a:rPr lang="en-US" altLang="ko-KR" sz="2000" dirty="0"/>
              <a:t>Set of Setup </a:t>
            </a:r>
            <a:r>
              <a:rPr lang="en-US" altLang="ko-KR" sz="2000" dirty="0" smtClean="0"/>
              <a:t>links, and </a:t>
            </a:r>
            <a:r>
              <a:rPr lang="en-US" altLang="ko-KR" sz="2000" dirty="0"/>
              <a:t>Set of </a:t>
            </a:r>
            <a:r>
              <a:rPr lang="en-US" altLang="ko-KR" sz="2000" dirty="0" smtClean="0"/>
              <a:t>Enabled </a:t>
            </a:r>
            <a:r>
              <a:rPr lang="en-US" altLang="ko-KR" sz="2000" dirty="0"/>
              <a:t>links</a:t>
            </a:r>
          </a:p>
          <a:p>
            <a:endParaRPr lang="en-US" altLang="ko-KR" sz="2000" dirty="0"/>
          </a:p>
          <a:p>
            <a:r>
              <a:rPr lang="en-US" altLang="ko-KR" sz="2000" dirty="0" smtClean="0"/>
              <a:t>Also, we discussed the </a:t>
            </a:r>
            <a:r>
              <a:rPr lang="en-US" altLang="ko-KR" sz="2000" dirty="0"/>
              <a:t>indication of ML information to enable ML </a:t>
            </a:r>
            <a:r>
              <a:rPr lang="en-US" altLang="ko-KR" sz="2000" dirty="0" smtClean="0"/>
              <a:t>setup. Specifically,</a:t>
            </a:r>
          </a:p>
          <a:p>
            <a:pPr lvl="1"/>
            <a:r>
              <a:rPr lang="en-US" altLang="ko-KR" sz="1600" dirty="0" smtClean="0"/>
              <a:t>In ML Association Request frame, the following information can be included</a:t>
            </a:r>
          </a:p>
          <a:p>
            <a:pPr lvl="2"/>
            <a:r>
              <a:rPr lang="en-US" altLang="ko-KR" sz="1400" dirty="0" smtClean="0"/>
              <a:t>The </a:t>
            </a:r>
            <a:r>
              <a:rPr lang="en-US" altLang="ko-KR" sz="1400" dirty="0"/>
              <a:t>complete information of STAs only to be setup</a:t>
            </a:r>
            <a:endParaRPr lang="en-US" altLang="ko-KR" sz="1400" dirty="0" smtClean="0"/>
          </a:p>
          <a:p>
            <a:pPr lvl="2"/>
            <a:r>
              <a:rPr lang="en-US" altLang="ko-KR" sz="1400" dirty="0" smtClean="0"/>
              <a:t>Set </a:t>
            </a:r>
            <a:r>
              <a:rPr lang="en-US" altLang="ko-KR" sz="1400" dirty="0"/>
              <a:t>of (Preferred) links for ML Setup</a:t>
            </a:r>
          </a:p>
          <a:p>
            <a:pPr lvl="2"/>
            <a:r>
              <a:rPr lang="en-US" altLang="ko-KR" sz="1400" dirty="0"/>
              <a:t>Set of non-AP STAs for ML Setup</a:t>
            </a:r>
          </a:p>
          <a:p>
            <a:pPr lvl="2"/>
            <a:r>
              <a:rPr lang="en-US" altLang="ko-KR" sz="1400" dirty="0"/>
              <a:t>Which STA will be operating on which link, i.e., Mapping Set of non-AP STAs for ML Setup onto links in the set of links for ML setup</a:t>
            </a:r>
          </a:p>
          <a:p>
            <a:pPr lvl="1"/>
            <a:r>
              <a:rPr lang="en-US" altLang="ko-KR" sz="1400" dirty="0" smtClean="0"/>
              <a:t>In </a:t>
            </a:r>
            <a:r>
              <a:rPr lang="en-US" altLang="ko-KR" sz="1400" dirty="0"/>
              <a:t>ML Association </a:t>
            </a:r>
            <a:r>
              <a:rPr lang="en-US" altLang="ko-KR" sz="1400" dirty="0" smtClean="0"/>
              <a:t>Response </a:t>
            </a:r>
            <a:r>
              <a:rPr lang="en-US" altLang="ko-KR" sz="1400" dirty="0"/>
              <a:t>frame, the following information can be </a:t>
            </a:r>
            <a:r>
              <a:rPr lang="en-US" altLang="ko-KR" sz="1400" dirty="0" smtClean="0"/>
              <a:t>included, </a:t>
            </a:r>
            <a:r>
              <a:rPr lang="en-US" altLang="ko-KR" sz="1400" dirty="0"/>
              <a:t>when an AP MLD accepts the association request of a non-AP MLD</a:t>
            </a:r>
          </a:p>
          <a:p>
            <a:pPr lvl="2"/>
            <a:r>
              <a:rPr lang="en-US" altLang="ko-KR" sz="1200" dirty="0" smtClean="0"/>
              <a:t>The </a:t>
            </a:r>
            <a:r>
              <a:rPr lang="en-US" altLang="ko-KR" sz="1200" dirty="0"/>
              <a:t>complete information of links a non-AP MLD requests for setup</a:t>
            </a:r>
            <a:endParaRPr lang="en-US" altLang="ko-KR" sz="1200" b="1" dirty="0"/>
          </a:p>
          <a:p>
            <a:pPr lvl="2"/>
            <a:endParaRPr lang="en-US" altLang="ko-KR" sz="1400" dirty="0" smtClean="0"/>
          </a:p>
          <a:p>
            <a:endParaRPr lang="en-US" altLang="ko-KR" sz="2000" dirty="0" smtClean="0"/>
          </a:p>
          <a:p>
            <a:pPr lvl="2"/>
            <a:endParaRPr lang="en-US" altLang="ko-KR" sz="14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1427592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a:t>
            </a:r>
            <a:r>
              <a:rPr lang="en-US" altLang="ko-KR" dirty="0" smtClean="0"/>
              <a:t>#1</a:t>
            </a:r>
            <a:endParaRPr lang="ko-KR" altLang="en-US" dirty="0"/>
          </a:p>
        </p:txBody>
      </p:sp>
      <p:sp>
        <p:nvSpPr>
          <p:cNvPr id="3" name="내용 개체 틀 2"/>
          <p:cNvSpPr>
            <a:spLocks noGrp="1"/>
          </p:cNvSpPr>
          <p:nvPr>
            <p:ph idx="1"/>
          </p:nvPr>
        </p:nvSpPr>
        <p:spPr/>
        <p:txBody>
          <a:bodyPr/>
          <a:lstStyle/>
          <a:p>
            <a:r>
              <a:rPr lang="en-US" altLang="ko-KR" dirty="0"/>
              <a:t>Do you </a:t>
            </a:r>
            <a:r>
              <a:rPr lang="en-US" altLang="ko-KR" dirty="0" smtClean="0"/>
              <a:t>support that a non-AP MLD may not be setup with all links of AP MLD during ML setup?</a:t>
            </a:r>
          </a:p>
          <a:p>
            <a:pPr lvl="1"/>
            <a:endParaRPr lang="en-US" altLang="ko-KR" dirty="0" smtClean="0"/>
          </a:p>
          <a:p>
            <a:pPr lvl="1"/>
            <a:endParaRPr lang="en-US" altLang="ko-KR" dirty="0" smtClean="0"/>
          </a:p>
          <a:p>
            <a:pPr lvl="1"/>
            <a:endParaRPr lang="en-US" altLang="ko-KR" dirty="0"/>
          </a:p>
          <a:p>
            <a:pPr lvl="1"/>
            <a:endParaRPr lang="en-US" altLang="ko-KR" dirty="0" smtClean="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3584177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dirty="0"/>
              <a:t>Do you </a:t>
            </a:r>
            <a:r>
              <a:rPr lang="en-US" altLang="ko-KR" dirty="0" smtClean="0"/>
              <a:t>support that an AP MLD may not be setup with all STAs of non-AP MLD during ML setup?</a:t>
            </a:r>
          </a:p>
          <a:p>
            <a:pPr lvl="1"/>
            <a:endParaRPr lang="en-US" altLang="ko-KR" dirty="0" smtClean="0"/>
          </a:p>
          <a:p>
            <a:pPr lvl="1"/>
            <a:endParaRPr lang="en-US" altLang="ko-KR" dirty="0" smtClean="0"/>
          </a:p>
          <a:p>
            <a:pPr lvl="1"/>
            <a:endParaRPr lang="en-US" altLang="ko-KR" dirty="0"/>
          </a:p>
          <a:p>
            <a:pPr lvl="1"/>
            <a:endParaRPr lang="en-US" altLang="ko-KR" dirty="0" smtClean="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490744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a:t>Do you </a:t>
            </a:r>
            <a:r>
              <a:rPr lang="en-US" altLang="ko-KR" dirty="0" smtClean="0"/>
              <a:t>support that non-AP MLD provides the complete information of STAs only to be setup in Association Request frame during multi-link setup?</a:t>
            </a:r>
          </a:p>
          <a:p>
            <a:pPr lvl="1"/>
            <a:endParaRPr lang="en-US" altLang="ko-KR" dirty="0" smtClean="0"/>
          </a:p>
          <a:p>
            <a:pPr lvl="1"/>
            <a:endParaRPr lang="en-US" altLang="ko-KR" dirty="0" smtClean="0"/>
          </a:p>
          <a:p>
            <a:pPr lvl="1"/>
            <a:endParaRPr lang="en-US" altLang="ko-KR"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2863879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a:t>Do you agree to include the information that </a:t>
            </a:r>
            <a:r>
              <a:rPr lang="en-US" altLang="ko-KR" dirty="0" smtClean="0"/>
              <a:t>a non-AP </a:t>
            </a:r>
            <a:r>
              <a:rPr lang="en-US" altLang="ko-KR" dirty="0"/>
              <a:t>MLD </a:t>
            </a:r>
            <a:r>
              <a:rPr lang="en-US" altLang="ko-KR" dirty="0" smtClean="0"/>
              <a:t>requests </a:t>
            </a:r>
            <a:r>
              <a:rPr lang="en-US" altLang="ko-KR" dirty="0"/>
              <a:t>in </a:t>
            </a:r>
            <a:r>
              <a:rPr lang="en-US" altLang="ko-KR" dirty="0" smtClean="0"/>
              <a:t>its Association Request frame during multi-link (ML) </a:t>
            </a:r>
            <a:r>
              <a:rPr lang="en-US" altLang="ko-KR" dirty="0"/>
              <a:t>setup, as described below</a:t>
            </a:r>
            <a:r>
              <a:rPr lang="en-US" altLang="ko-KR" dirty="0" smtClean="0"/>
              <a:t>?</a:t>
            </a:r>
          </a:p>
          <a:p>
            <a:pPr lvl="1"/>
            <a:r>
              <a:rPr lang="en-US" altLang="ko-KR" dirty="0"/>
              <a:t>Set of (Preferred) links for ML Setup</a:t>
            </a:r>
          </a:p>
          <a:p>
            <a:pPr lvl="1"/>
            <a:r>
              <a:rPr lang="en-US" altLang="ko-KR" dirty="0"/>
              <a:t>Set of non-AP STAs for ML Setup</a:t>
            </a:r>
          </a:p>
          <a:p>
            <a:pPr lvl="1"/>
            <a:r>
              <a:rPr lang="en-US" altLang="ko-KR" dirty="0"/>
              <a:t>Which STA will be operating on which link, i.e., Mapping Set of non-AP STAs for ML Setup onto links in the set of links for ML </a:t>
            </a:r>
            <a:r>
              <a:rPr lang="en-US" altLang="ko-KR" dirty="0" smtClean="0"/>
              <a:t>setup</a:t>
            </a:r>
          </a:p>
          <a:p>
            <a:pPr lvl="1"/>
            <a:r>
              <a:rPr lang="en-US" altLang="ko-KR" dirty="0" smtClean="0"/>
              <a:t>The signaling is TBD</a:t>
            </a:r>
            <a:endParaRPr lang="en-US" altLang="ko-KR" dirty="0"/>
          </a:p>
          <a:p>
            <a:pPr lvl="1"/>
            <a:endParaRPr lang="en-US" altLang="ko-KR" b="1"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Tree>
    <p:extLst>
      <p:ext uri="{BB962C8B-B14F-4D97-AF65-F5344CB8AC3E}">
        <p14:creationId xmlns:p14="http://schemas.microsoft.com/office/powerpoint/2010/main" val="36869474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a:t>
            </a:r>
            <a:r>
              <a:rPr lang="en-US" altLang="ko-KR" dirty="0" smtClean="0"/>
              <a:t>#5</a:t>
            </a:r>
            <a:endParaRPr lang="ko-KR" altLang="en-US" dirty="0"/>
          </a:p>
        </p:txBody>
      </p:sp>
      <p:sp>
        <p:nvSpPr>
          <p:cNvPr id="3" name="내용 개체 틀 2"/>
          <p:cNvSpPr>
            <a:spLocks noGrp="1"/>
          </p:cNvSpPr>
          <p:nvPr>
            <p:ph idx="1"/>
          </p:nvPr>
        </p:nvSpPr>
        <p:spPr/>
        <p:txBody>
          <a:bodyPr/>
          <a:lstStyle/>
          <a:p>
            <a:r>
              <a:rPr lang="en-US" altLang="ko-KR" dirty="0"/>
              <a:t>Do you support that </a:t>
            </a:r>
            <a:r>
              <a:rPr lang="en-US" altLang="ko-KR" dirty="0" smtClean="0"/>
              <a:t>when an AP MLD accepts the association request of a non-AP MLD, the AP MLD </a:t>
            </a:r>
            <a:r>
              <a:rPr lang="en-US" altLang="ko-KR" dirty="0"/>
              <a:t>provides the complete information of </a:t>
            </a:r>
            <a:r>
              <a:rPr lang="en-US" altLang="ko-KR" dirty="0" smtClean="0"/>
              <a:t>links a non-AP MLD requests for setup in </a:t>
            </a:r>
            <a:r>
              <a:rPr lang="en-US" altLang="ko-KR" dirty="0"/>
              <a:t>Association </a:t>
            </a:r>
            <a:r>
              <a:rPr lang="en-US" altLang="ko-KR" dirty="0" smtClean="0"/>
              <a:t>Response </a:t>
            </a:r>
            <a:r>
              <a:rPr lang="en-US" altLang="ko-KR" dirty="0"/>
              <a:t>frame </a:t>
            </a:r>
            <a:r>
              <a:rPr lang="en-US" altLang="ko-KR" dirty="0" smtClean="0"/>
              <a:t>during multi-link setup?</a:t>
            </a:r>
            <a:endParaRPr lang="en-US" altLang="ko-KR" dirty="0"/>
          </a:p>
          <a:p>
            <a:pPr lvl="1"/>
            <a:endParaRPr lang="en-US" altLang="ko-KR" dirty="0" smtClean="0"/>
          </a:p>
          <a:p>
            <a:pPr lvl="1"/>
            <a:endParaRPr lang="en-US" altLang="ko-KR"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Tree>
    <p:extLst>
      <p:ext uri="{BB962C8B-B14F-4D97-AF65-F5344CB8AC3E}">
        <p14:creationId xmlns:p14="http://schemas.microsoft.com/office/powerpoint/2010/main" val="296120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a:ea typeface="굴림" panose="020B0600000101010101" pitchFamily="50" charset="-127"/>
              </a:rPr>
              <a:t>[1] </a:t>
            </a:r>
            <a:r>
              <a:rPr lang="en-US" altLang="ko-KR" sz="1800" dirty="0" smtClean="0">
                <a:ea typeface="굴림" panose="020B0600000101010101" pitchFamily="50" charset="-127"/>
              </a:rPr>
              <a:t>802.11-19/1262r11 </a:t>
            </a:r>
            <a:r>
              <a:rPr lang="en-US" altLang="ko-KR" sz="1800" dirty="0">
                <a:ea typeface="굴림" panose="020B0600000101010101" pitchFamily="50" charset="-127"/>
              </a:rPr>
              <a:t>Specification Framework for </a:t>
            </a:r>
            <a:r>
              <a:rPr lang="en-US" altLang="ko-KR" sz="1800" dirty="0" err="1">
                <a:ea typeface="굴림" panose="020B0600000101010101" pitchFamily="50" charset="-127"/>
              </a:rPr>
              <a:t>TGbe</a:t>
            </a:r>
            <a:r>
              <a:rPr lang="en-US" altLang="ko-KR" sz="1800" dirty="0">
                <a:ea typeface="굴림" panose="020B0600000101010101" pitchFamily="50" charset="-127"/>
              </a:rPr>
              <a:t> </a:t>
            </a:r>
          </a:p>
          <a:p>
            <a:pPr marL="0" indent="0">
              <a:buNone/>
            </a:pPr>
            <a:endParaRPr lang="en-US" altLang="ko-KR" sz="18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16</a:t>
            </a:fld>
            <a:endParaRPr lang="en-US" altLang="ko-KR"/>
          </a:p>
        </p:txBody>
      </p:sp>
    </p:spTree>
    <p:extLst>
      <p:ext uri="{BB962C8B-B14F-4D97-AF65-F5344CB8AC3E}">
        <p14:creationId xmlns:p14="http://schemas.microsoft.com/office/powerpoint/2010/main" val="18572342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Related Motions</a:t>
            </a:r>
            <a:endParaRPr lang="ko-KR" altLang="en-US" dirty="0"/>
          </a:p>
        </p:txBody>
      </p:sp>
      <p:sp>
        <p:nvSpPr>
          <p:cNvPr id="3" name="내용 개체 틀 2"/>
          <p:cNvSpPr>
            <a:spLocks noGrp="1"/>
          </p:cNvSpPr>
          <p:nvPr>
            <p:ph idx="1"/>
          </p:nvPr>
        </p:nvSpPr>
        <p:spPr/>
        <p:txBody>
          <a:bodyPr/>
          <a:lstStyle/>
          <a:p>
            <a:r>
              <a:rPr lang="en-GB" altLang="ko-KR" sz="1800" dirty="0"/>
              <a:t>802.11be defines a directional-based TID-to-link mapping mechanism among the setup links of a MLD.</a:t>
            </a:r>
            <a:endParaRPr lang="ko-KR" altLang="ko-KR" sz="1800"/>
          </a:p>
          <a:p>
            <a:pPr lvl="1"/>
            <a:r>
              <a:rPr lang="en-GB" altLang="ko-KR" sz="1600" dirty="0"/>
              <a:t>By default, after the multi-link setup, all TIDs are mapped to all setup links.</a:t>
            </a:r>
            <a:endParaRPr lang="ko-KR" altLang="ko-KR" sz="1600"/>
          </a:p>
          <a:p>
            <a:pPr lvl="1"/>
            <a:r>
              <a:rPr lang="en-GB" altLang="ko-KR" sz="1600" dirty="0"/>
              <a:t>The multi-link setup may include the TID-to-link mapping negotiation.</a:t>
            </a:r>
            <a:endParaRPr lang="ko-KR" altLang="ko-KR" sz="1600"/>
          </a:p>
          <a:p>
            <a:pPr lvl="2"/>
            <a:r>
              <a:rPr lang="en-GB" altLang="ko-KR" sz="1400" dirty="0"/>
              <a:t>TID-to-link mapping can have the same or different link-set for each TID unless a non-AP MLD indicates that it requires to use the same link-set for all TIDs during the multi-link setup </a:t>
            </a:r>
            <a:r>
              <a:rPr lang="en-GB" altLang="ko-KR" sz="1400" dirty="0" smtClean="0"/>
              <a:t>phase</a:t>
            </a:r>
          </a:p>
          <a:p>
            <a:pPr lvl="2"/>
            <a:r>
              <a:rPr lang="en-GB" altLang="ko-KR" sz="1400" dirty="0"/>
              <a:t>NOTE – Such indication method by the non-AP MLD is TBD (implicit or explicit).</a:t>
            </a:r>
            <a:endParaRPr lang="ko-KR" altLang="ko-KR" sz="1400"/>
          </a:p>
          <a:p>
            <a:pPr lvl="0"/>
            <a:r>
              <a:rPr lang="en-GB" altLang="ko-KR" sz="1800" dirty="0"/>
              <a:t>The TID-to-link mapping can be updated after multi-link setup through a negotiation, which can be initiated by any MLD.</a:t>
            </a:r>
            <a:endParaRPr lang="ko-KR" altLang="ko-KR" sz="1800"/>
          </a:p>
          <a:p>
            <a:pPr lvl="1"/>
            <a:r>
              <a:rPr lang="en-GB" altLang="ko-KR" sz="1600" dirty="0"/>
              <a:t>Format TBD</a:t>
            </a:r>
          </a:p>
          <a:p>
            <a:pPr lvl="1"/>
            <a:r>
              <a:rPr lang="en-GB" altLang="ko-KR" sz="1600" dirty="0"/>
              <a:t>NOTE – When the responding MLD cannot accept the update, it can reject the TID-to-link mapping </a:t>
            </a:r>
            <a:r>
              <a:rPr lang="en-GB" altLang="ko-KR" sz="1600" dirty="0" smtClean="0"/>
              <a:t>update</a:t>
            </a:r>
          </a:p>
          <a:p>
            <a:pPr lvl="1"/>
            <a:endParaRPr lang="en-GB" altLang="ko-KR" sz="1600" dirty="0"/>
          </a:p>
          <a:p>
            <a:r>
              <a:rPr lang="en-GB" altLang="ko-KR" sz="1800" dirty="0"/>
              <a:t>At any point in time, a TID shall always be mapped to at least one link that is set up, unless admission control is used</a:t>
            </a:r>
            <a:endParaRPr lang="ko-KR" altLang="ko-KR" sz="180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17</a:t>
            </a:fld>
            <a:endParaRPr lang="en-US" altLang="ko-KR"/>
          </a:p>
        </p:txBody>
      </p:sp>
    </p:spTree>
    <p:extLst>
      <p:ext uri="{BB962C8B-B14F-4D97-AF65-F5344CB8AC3E}">
        <p14:creationId xmlns:p14="http://schemas.microsoft.com/office/powerpoint/2010/main" val="39037029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Related Motions</a:t>
            </a:r>
            <a:endParaRPr lang="ko-KR" altLang="en-US" dirty="0"/>
          </a:p>
        </p:txBody>
      </p:sp>
      <p:sp>
        <p:nvSpPr>
          <p:cNvPr id="3" name="내용 개체 틀 2"/>
          <p:cNvSpPr>
            <a:spLocks noGrp="1"/>
          </p:cNvSpPr>
          <p:nvPr>
            <p:ph idx="1"/>
          </p:nvPr>
        </p:nvSpPr>
        <p:spPr/>
        <p:txBody>
          <a:bodyPr/>
          <a:lstStyle/>
          <a:p>
            <a:r>
              <a:rPr lang="en-GB" altLang="ko-KR" sz="1800" dirty="0"/>
              <a:t>A link, that is setup as part of a multi-link setup, is defined as Enabled if that link can be used for frame exchange and at least one TID is mapped to that </a:t>
            </a:r>
            <a:r>
              <a:rPr lang="en-GB" altLang="ko-KR" sz="1800" dirty="0" smtClean="0"/>
              <a:t>link</a:t>
            </a:r>
          </a:p>
          <a:p>
            <a:endParaRPr lang="en-GB" altLang="ko-KR" sz="1800" dirty="0"/>
          </a:p>
          <a:p>
            <a:r>
              <a:rPr lang="en-GB" altLang="ko-KR" sz="1800" dirty="0"/>
              <a:t>If a TID is mapped in UL to a set of enabled links for a non-AP MLD, then the non-AP MLD can use any link within this set of enabled links to transmit data frames from that TID.</a:t>
            </a:r>
            <a:endParaRPr lang="ko-KR" altLang="ko-KR" sz="1800"/>
          </a:p>
          <a:p>
            <a:r>
              <a:rPr lang="en-GB" altLang="ko-KR" sz="1800" dirty="0"/>
              <a:t>If a TID is mapped in DL to a set of enabled links for a non-AP MLD, then:</a:t>
            </a:r>
            <a:endParaRPr lang="ko-KR" altLang="ko-KR" sz="1800"/>
          </a:p>
          <a:p>
            <a:pPr lvl="1"/>
            <a:r>
              <a:rPr lang="en-GB" altLang="ko-KR" sz="1400" dirty="0"/>
              <a:t>The non-AP MLD can retrieve buffered BUs corresponding to that TID on any links within this set of enabled links.</a:t>
            </a:r>
            <a:endParaRPr lang="ko-KR" altLang="ko-KR" sz="1400"/>
          </a:p>
          <a:p>
            <a:pPr lvl="1"/>
            <a:r>
              <a:rPr lang="en-GB" altLang="ko-KR" sz="1400" dirty="0"/>
              <a:t>The AP MLD can use any link within this set of enabled links to transmit data frames from that TID, subject to existing restrictions for transmissions of frames that apply to those enabled links.</a:t>
            </a:r>
            <a:endParaRPr lang="ko-KR" altLang="ko-KR" sz="1400"/>
          </a:p>
          <a:p>
            <a:pPr lvl="1"/>
            <a:r>
              <a:rPr lang="en-GB" altLang="ko-KR" sz="1400" dirty="0"/>
              <a:t>An example of restriction is if the STA is in doze state.</a:t>
            </a:r>
            <a:endParaRPr lang="ko-KR" altLang="ko-KR" sz="1400"/>
          </a:p>
          <a:p>
            <a:endParaRPr lang="ko-KR" altLang="ko-KR" sz="18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18</a:t>
            </a:fld>
            <a:endParaRPr lang="en-US" altLang="ko-KR"/>
          </a:p>
        </p:txBody>
      </p:sp>
    </p:spTree>
    <p:extLst>
      <p:ext uri="{BB962C8B-B14F-4D97-AF65-F5344CB8AC3E}">
        <p14:creationId xmlns:p14="http://schemas.microsoft.com/office/powerpoint/2010/main" val="3719520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a:p>
        </p:txBody>
      </p:sp>
      <p:sp>
        <p:nvSpPr>
          <p:cNvPr id="3" name="내용 개체 틀 2"/>
          <p:cNvSpPr>
            <a:spLocks noGrp="1"/>
          </p:cNvSpPr>
          <p:nvPr>
            <p:ph idx="1"/>
          </p:nvPr>
        </p:nvSpPr>
        <p:spPr/>
        <p:txBody>
          <a:bodyPr/>
          <a:lstStyle/>
          <a:p>
            <a:r>
              <a:rPr lang="en-US" altLang="ko-KR" sz="2000" dirty="0" smtClean="0"/>
              <a:t>We have agreed with many parts for multi-link (ML) discovery and setup [1], e.g.,</a:t>
            </a:r>
          </a:p>
          <a:p>
            <a:pPr lvl="1"/>
            <a:r>
              <a:rPr lang="en-US" altLang="ko-KR" sz="1600" dirty="0" smtClean="0"/>
              <a:t>Single ML Setup on a link</a:t>
            </a:r>
          </a:p>
          <a:p>
            <a:pPr lvl="1"/>
            <a:r>
              <a:rPr lang="en-US" altLang="ko-KR" sz="1600" dirty="0" smtClean="0"/>
              <a:t>Providing partial or complete information of links through RNR and/or ML element during ML discovery and setup</a:t>
            </a:r>
          </a:p>
          <a:p>
            <a:pPr lvl="1"/>
            <a:r>
              <a:rPr lang="en-US" altLang="ko-KR" sz="1600" dirty="0" smtClean="0"/>
              <a:t>Reusing existing frames (e.g., Probe Req./Rep., Beacon, Association Req./Rep.)</a:t>
            </a:r>
          </a:p>
          <a:p>
            <a:pPr lvl="1"/>
            <a:endParaRPr lang="en-US" altLang="ko-KR" sz="1600" dirty="0" smtClean="0"/>
          </a:p>
          <a:p>
            <a:pPr lvl="1"/>
            <a:endParaRPr lang="en-US" altLang="ko-KR" sz="1600" dirty="0" smtClean="0"/>
          </a:p>
          <a:p>
            <a:r>
              <a:rPr lang="en-US" altLang="ko-KR" sz="2000" dirty="0" smtClean="0"/>
              <a:t>In </a:t>
            </a:r>
            <a:r>
              <a:rPr lang="en-US" altLang="ko-KR" sz="2000" dirty="0"/>
              <a:t>this contribution, we </a:t>
            </a:r>
            <a:r>
              <a:rPr lang="en-US" altLang="ko-KR" sz="2000" dirty="0" smtClean="0"/>
              <a:t>first clarify the set of links and then discuss the indication of ML information to enable ML setup</a:t>
            </a:r>
            <a:endParaRPr lang="en-US" altLang="ko-KR" sz="2000" dirty="0"/>
          </a:p>
          <a:p>
            <a:endParaRPr lang="en-US" altLang="ko-KR" sz="2000" dirty="0"/>
          </a:p>
          <a:p>
            <a:endParaRPr lang="en-US" altLang="ko-KR" sz="2000" b="0" dirty="0"/>
          </a:p>
          <a:p>
            <a:endParaRPr lang="en-US" altLang="ko-KR" sz="20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240887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Clarification on Set of Links</a:t>
            </a:r>
            <a:endParaRPr lang="ko-KR" altLang="en-US"/>
          </a:p>
        </p:txBody>
      </p:sp>
      <p:sp>
        <p:nvSpPr>
          <p:cNvPr id="3" name="내용 개체 틀 2"/>
          <p:cNvSpPr>
            <a:spLocks noGrp="1"/>
          </p:cNvSpPr>
          <p:nvPr>
            <p:ph idx="1"/>
          </p:nvPr>
        </p:nvSpPr>
        <p:spPr/>
        <p:txBody>
          <a:bodyPr/>
          <a:lstStyle/>
          <a:p>
            <a:r>
              <a:rPr lang="en-US" altLang="ko-KR" sz="2000" dirty="0" smtClean="0"/>
              <a:t>Set of Supported links</a:t>
            </a:r>
          </a:p>
          <a:p>
            <a:pPr lvl="1"/>
            <a:r>
              <a:rPr lang="en-US" altLang="ko-KR" sz="1600" dirty="0" smtClean="0"/>
              <a:t>Set of links AP MLD </a:t>
            </a:r>
            <a:r>
              <a:rPr lang="en-US" altLang="ko-KR" sz="1600" b="1" dirty="0" smtClean="0"/>
              <a:t>supports</a:t>
            </a:r>
            <a:endParaRPr lang="en-US" altLang="ko-KR" sz="1200" b="1" dirty="0"/>
          </a:p>
          <a:p>
            <a:r>
              <a:rPr lang="en-US" altLang="ko-KR" sz="2000" dirty="0" smtClean="0"/>
              <a:t>Set of Setup links</a:t>
            </a:r>
          </a:p>
          <a:p>
            <a:pPr lvl="1"/>
            <a:r>
              <a:rPr lang="en-US" altLang="ko-KR" sz="1600" dirty="0" smtClean="0"/>
              <a:t>Set of links Non-AP MLD </a:t>
            </a:r>
            <a:r>
              <a:rPr lang="en-US" altLang="ko-KR" sz="1600" b="1" dirty="0" smtClean="0"/>
              <a:t>setups with </a:t>
            </a:r>
            <a:r>
              <a:rPr lang="en-US" altLang="ko-KR" sz="1600" dirty="0" smtClean="0"/>
              <a:t>AP MLD</a:t>
            </a:r>
          </a:p>
          <a:p>
            <a:pPr lvl="2"/>
            <a:r>
              <a:rPr lang="en-US" altLang="ko-KR" sz="1400" dirty="0" smtClean="0"/>
              <a:t>Non-AP MLD may not need to setup with some APs of  AP MLD (e.g., not capable)</a:t>
            </a:r>
          </a:p>
          <a:p>
            <a:r>
              <a:rPr lang="en-US" altLang="ko-KR" sz="2000" dirty="0" smtClean="0"/>
              <a:t>Set of Enabled links* [1]</a:t>
            </a:r>
          </a:p>
          <a:p>
            <a:pPr lvl="1"/>
            <a:r>
              <a:rPr lang="en-US" altLang="ko-KR" sz="1600" dirty="0" smtClean="0"/>
              <a:t>Set of links Non-AP MLD </a:t>
            </a:r>
            <a:r>
              <a:rPr lang="en-US" altLang="ko-KR" sz="1600" b="1" dirty="0" smtClean="0"/>
              <a:t>actually operates (exchanges frames) with </a:t>
            </a:r>
            <a:r>
              <a:rPr lang="en-US" altLang="ko-KR" sz="1600" dirty="0" smtClean="0"/>
              <a:t>AP MLD</a:t>
            </a:r>
          </a:p>
          <a:p>
            <a:pPr lvl="2"/>
            <a:r>
              <a:rPr lang="en-US" altLang="ko-KR" sz="1400" dirty="0"/>
              <a:t>All STAs of non-AP MLD may not be able to operate on all of setup links </a:t>
            </a:r>
            <a:r>
              <a:rPr lang="en-US" altLang="ko-KR" sz="1400" dirty="0" smtClean="0"/>
              <a:t>at a time due </a:t>
            </a:r>
            <a:r>
              <a:rPr lang="en-US" altLang="ko-KR" sz="1400" dirty="0"/>
              <a:t>to Number of STAs</a:t>
            </a:r>
          </a:p>
          <a:p>
            <a:pPr lvl="1"/>
            <a:endParaRPr lang="en-US" altLang="ko-KR" sz="1600" b="1" dirty="0"/>
          </a:p>
          <a:p>
            <a:pPr lvl="1"/>
            <a:endParaRPr lang="en-US" altLang="ko-KR" sz="1600" dirty="0"/>
          </a:p>
          <a:p>
            <a:pPr lvl="1"/>
            <a:endParaRPr lang="en-US" altLang="ko-KR" sz="1600" dirty="0" smtClean="0"/>
          </a:p>
          <a:p>
            <a:pPr lvl="1"/>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6" name="직사각형 5"/>
          <p:cNvSpPr/>
          <p:nvPr/>
        </p:nvSpPr>
        <p:spPr>
          <a:xfrm>
            <a:off x="541241" y="6013748"/>
            <a:ext cx="7936009" cy="461665"/>
          </a:xfrm>
          <a:prstGeom prst="rect">
            <a:avLst/>
          </a:prstGeom>
        </p:spPr>
        <p:txBody>
          <a:bodyPr wrap="square">
            <a:spAutoFit/>
          </a:bodyPr>
          <a:lstStyle/>
          <a:p>
            <a:r>
              <a:rPr lang="en-US" altLang="ko-KR" dirty="0" smtClean="0"/>
              <a:t>*</a:t>
            </a:r>
            <a:r>
              <a:rPr lang="en-GB" altLang="ko-KR" dirty="0"/>
              <a:t>A link, that is setup as part of a multi-link setup, is defined as Enabled if that link can be used for frame exchange and at least one TID is mapped to that </a:t>
            </a:r>
            <a:r>
              <a:rPr lang="en-GB" altLang="ko-KR" dirty="0" smtClean="0"/>
              <a:t>link</a:t>
            </a:r>
            <a:r>
              <a:rPr lang="en-US" altLang="ko-KR" dirty="0" smtClean="0"/>
              <a:t> </a:t>
            </a:r>
            <a:endParaRPr lang="ko-KR" altLang="en-US"/>
          </a:p>
        </p:txBody>
      </p:sp>
      <p:pic>
        <p:nvPicPr>
          <p:cNvPr id="8" name="그림 7"/>
          <p:cNvPicPr>
            <a:picLocks noChangeAspect="1"/>
          </p:cNvPicPr>
          <p:nvPr/>
        </p:nvPicPr>
        <p:blipFill>
          <a:blip r:embed="rId3"/>
          <a:stretch>
            <a:fillRect/>
          </a:stretch>
        </p:blipFill>
        <p:spPr>
          <a:xfrm>
            <a:off x="1428377" y="4450499"/>
            <a:ext cx="5833221" cy="1487049"/>
          </a:xfrm>
          <a:prstGeom prst="rect">
            <a:avLst/>
          </a:prstGeom>
        </p:spPr>
      </p:pic>
    </p:spTree>
    <p:extLst>
      <p:ext uri="{BB962C8B-B14F-4D97-AF65-F5344CB8AC3E}">
        <p14:creationId xmlns:p14="http://schemas.microsoft.com/office/powerpoint/2010/main" val="1702715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a:t>
            </a:r>
            <a:endParaRPr lang="ko-KR" altLang="en-US"/>
          </a:p>
        </p:txBody>
      </p:sp>
      <p:sp>
        <p:nvSpPr>
          <p:cNvPr id="3" name="내용 개체 틀 2"/>
          <p:cNvSpPr>
            <a:spLocks noGrp="1"/>
          </p:cNvSpPr>
          <p:nvPr>
            <p:ph idx="1"/>
          </p:nvPr>
        </p:nvSpPr>
        <p:spPr/>
        <p:txBody>
          <a:bodyPr/>
          <a:lstStyle/>
          <a:p>
            <a:r>
              <a:rPr lang="en-US" altLang="ko-KR" sz="2000" dirty="0"/>
              <a:t>Set of Supported </a:t>
            </a:r>
            <a:r>
              <a:rPr lang="en-US" altLang="ko-KR" sz="2000" dirty="0" smtClean="0"/>
              <a:t>links (AP MLD): {Link 1, 2, 3, 4}</a:t>
            </a:r>
          </a:p>
          <a:p>
            <a:r>
              <a:rPr lang="en-US" altLang="ko-KR" sz="2000" dirty="0"/>
              <a:t>Set of Setup </a:t>
            </a:r>
            <a:r>
              <a:rPr lang="en-US" altLang="ko-KR" sz="2000" dirty="0" smtClean="0"/>
              <a:t>links: {Link 1, 2, 3}</a:t>
            </a:r>
            <a:endParaRPr lang="en-US" altLang="ko-KR" sz="2000" dirty="0"/>
          </a:p>
          <a:p>
            <a:r>
              <a:rPr lang="en-US" altLang="ko-KR" sz="2000" dirty="0"/>
              <a:t>Set of </a:t>
            </a:r>
            <a:r>
              <a:rPr lang="en-US" altLang="ko-KR" sz="2000" dirty="0" smtClean="0"/>
              <a:t>Enabled links: {Link 1, 3}</a:t>
            </a:r>
            <a:endParaRPr lang="en-US" altLang="ko-KR" sz="2000" dirty="0"/>
          </a:p>
          <a:p>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pic>
        <p:nvPicPr>
          <p:cNvPr id="7" name="그림 6"/>
          <p:cNvPicPr>
            <a:picLocks noChangeAspect="1"/>
          </p:cNvPicPr>
          <p:nvPr/>
        </p:nvPicPr>
        <p:blipFill>
          <a:blip r:embed="rId3"/>
          <a:stretch>
            <a:fillRect/>
          </a:stretch>
        </p:blipFill>
        <p:spPr>
          <a:xfrm>
            <a:off x="1905000" y="2895600"/>
            <a:ext cx="5804132" cy="3368156"/>
          </a:xfrm>
          <a:prstGeom prst="rect">
            <a:avLst/>
          </a:prstGeom>
        </p:spPr>
      </p:pic>
    </p:spTree>
    <p:extLst>
      <p:ext uri="{BB962C8B-B14F-4D97-AF65-F5344CB8AC3E}">
        <p14:creationId xmlns:p14="http://schemas.microsoft.com/office/powerpoint/2010/main" val="23249807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ML Discovery and Setup</a:t>
            </a:r>
            <a:endParaRPr lang="ko-KR" altLang="en-US"/>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pic>
        <p:nvPicPr>
          <p:cNvPr id="6" name="그림 5"/>
          <p:cNvPicPr>
            <a:picLocks noChangeAspect="1"/>
          </p:cNvPicPr>
          <p:nvPr/>
        </p:nvPicPr>
        <p:blipFill>
          <a:blip r:embed="rId3"/>
          <a:stretch>
            <a:fillRect/>
          </a:stretch>
        </p:blipFill>
        <p:spPr>
          <a:xfrm>
            <a:off x="228600" y="1752600"/>
            <a:ext cx="8726487" cy="4543543"/>
          </a:xfrm>
          <a:prstGeom prst="rect">
            <a:avLst/>
          </a:prstGeom>
        </p:spPr>
      </p:pic>
    </p:spTree>
    <p:extLst>
      <p:ext uri="{BB962C8B-B14F-4D97-AF65-F5344CB8AC3E}">
        <p14:creationId xmlns:p14="http://schemas.microsoft.com/office/powerpoint/2010/main" val="38417560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ML Association Request</a:t>
            </a:r>
            <a:endParaRPr lang="ko-KR" altLang="en-US"/>
          </a:p>
        </p:txBody>
      </p:sp>
      <p:sp>
        <p:nvSpPr>
          <p:cNvPr id="3" name="내용 개체 틀 2"/>
          <p:cNvSpPr>
            <a:spLocks noGrp="1"/>
          </p:cNvSpPr>
          <p:nvPr>
            <p:ph idx="1"/>
          </p:nvPr>
        </p:nvSpPr>
        <p:spPr/>
        <p:txBody>
          <a:bodyPr/>
          <a:lstStyle/>
          <a:p>
            <a:r>
              <a:rPr lang="en-US" altLang="ko-KR" sz="2000" dirty="0" smtClean="0"/>
              <a:t>In the MLD context, an STA of non-AP MLD would transmit the following </a:t>
            </a:r>
            <a:r>
              <a:rPr lang="en-US" altLang="ko-KR" sz="2000" dirty="0"/>
              <a:t>information </a:t>
            </a:r>
            <a:r>
              <a:rPr lang="en-US" altLang="ko-KR" sz="2000" dirty="0" smtClean="0"/>
              <a:t>in </a:t>
            </a:r>
            <a:r>
              <a:rPr lang="en-US" altLang="ko-KR" sz="2000" dirty="0"/>
              <a:t>addition to </a:t>
            </a:r>
            <a:r>
              <a:rPr lang="en-US" altLang="ko-KR" sz="2000" dirty="0" smtClean="0"/>
              <a:t>existing IEs</a:t>
            </a:r>
          </a:p>
          <a:p>
            <a:pPr lvl="1"/>
            <a:r>
              <a:rPr lang="en-US" altLang="ko-KR" sz="1600" dirty="0"/>
              <a:t>The complete </a:t>
            </a:r>
            <a:r>
              <a:rPr lang="en-US" altLang="ko-KR" sz="1600" dirty="0" smtClean="0"/>
              <a:t>information </a:t>
            </a:r>
            <a:r>
              <a:rPr lang="en-US" altLang="ko-KR" sz="1600" dirty="0"/>
              <a:t>of </a:t>
            </a:r>
            <a:r>
              <a:rPr lang="en-US" altLang="ko-KR" sz="1600" b="1" dirty="0" smtClean="0"/>
              <a:t>STAs</a:t>
            </a:r>
            <a:r>
              <a:rPr lang="en-US" altLang="ko-KR" sz="1600" dirty="0" smtClean="0"/>
              <a:t> </a:t>
            </a:r>
            <a:r>
              <a:rPr lang="en-US" altLang="ko-KR" sz="1600" dirty="0"/>
              <a:t>of </a:t>
            </a:r>
            <a:r>
              <a:rPr lang="en-US" altLang="ko-KR" sz="1600" dirty="0" smtClean="0"/>
              <a:t>non-AP MLD</a:t>
            </a:r>
          </a:p>
          <a:p>
            <a:pPr lvl="2"/>
            <a:r>
              <a:rPr lang="en-US" altLang="ko-KR" sz="1400" dirty="0" smtClean="0"/>
              <a:t>The information could be </a:t>
            </a:r>
            <a:r>
              <a:rPr lang="en-US" altLang="ko-KR" sz="1400" u="sng" dirty="0"/>
              <a:t>MLD-level</a:t>
            </a:r>
            <a:r>
              <a:rPr lang="en-US" altLang="ko-KR" sz="1400" dirty="0" smtClean="0"/>
              <a:t> + </a:t>
            </a:r>
            <a:r>
              <a:rPr lang="en-US" altLang="ko-KR" sz="1400" u="sng" dirty="0"/>
              <a:t>capabilities per STA</a:t>
            </a:r>
          </a:p>
          <a:p>
            <a:pPr lvl="2"/>
            <a:r>
              <a:rPr lang="en-US" altLang="ko-KR" sz="1400" dirty="0"/>
              <a:t>The information could be for </a:t>
            </a:r>
            <a:r>
              <a:rPr lang="en-US" altLang="ko-KR" sz="1400" u="sng" dirty="0"/>
              <a:t>All STAs (regardless of setup)</a:t>
            </a:r>
            <a:r>
              <a:rPr lang="en-US" altLang="ko-KR" sz="1400" dirty="0"/>
              <a:t> or </a:t>
            </a:r>
            <a:r>
              <a:rPr lang="en-US" altLang="ko-KR" sz="1400" u="sng" dirty="0" smtClean="0"/>
              <a:t>Only </a:t>
            </a:r>
            <a:r>
              <a:rPr lang="en-US" altLang="ko-KR" sz="1400" u="sng" dirty="0"/>
              <a:t>STAs to be setup</a:t>
            </a:r>
          </a:p>
          <a:p>
            <a:pPr lvl="1"/>
            <a:r>
              <a:rPr lang="en-US" altLang="ko-KR" sz="1600" dirty="0" smtClean="0"/>
              <a:t>Request ML Setup including several information</a:t>
            </a:r>
          </a:p>
          <a:p>
            <a:pPr lvl="1"/>
            <a:endParaRPr lang="en-US" altLang="ko-KR" sz="1600" dirty="0" smtClean="0"/>
          </a:p>
          <a:p>
            <a:r>
              <a:rPr lang="en-US" altLang="ko-KR" sz="2000" dirty="0"/>
              <a:t>The Information </a:t>
            </a:r>
            <a:r>
              <a:rPr lang="en-US" altLang="ko-KR" sz="2000" dirty="0" smtClean="0"/>
              <a:t>for Requesting ML Setup</a:t>
            </a:r>
            <a:endParaRPr lang="en-US" altLang="ko-KR" sz="2000" dirty="0"/>
          </a:p>
          <a:p>
            <a:pPr lvl="1"/>
            <a:r>
              <a:rPr lang="en-US" altLang="ko-KR" sz="1600" dirty="0" smtClean="0"/>
              <a:t>Set of (Preferred) links for ML Setup</a:t>
            </a:r>
          </a:p>
          <a:p>
            <a:pPr lvl="1"/>
            <a:r>
              <a:rPr lang="en-US" altLang="ko-KR" sz="1600" dirty="0" smtClean="0"/>
              <a:t>Set of non-AP STAs for ML Setup</a:t>
            </a:r>
          </a:p>
          <a:p>
            <a:pPr lvl="1"/>
            <a:r>
              <a:rPr lang="en-US" altLang="ko-KR" sz="1600" dirty="0"/>
              <a:t>Which STA will be operating on which </a:t>
            </a:r>
            <a:r>
              <a:rPr lang="en-US" altLang="ko-KR" sz="1600" dirty="0" smtClean="0"/>
              <a:t>link, i.e., Mapping </a:t>
            </a:r>
            <a:r>
              <a:rPr lang="en-US" altLang="ko-KR" sz="1600" b="1" dirty="0" smtClean="0"/>
              <a:t>Set of non-AP STAs for ML Setup</a:t>
            </a:r>
            <a:r>
              <a:rPr lang="en-US" altLang="ko-KR" sz="1600" dirty="0" smtClean="0"/>
              <a:t> onto </a:t>
            </a:r>
            <a:r>
              <a:rPr lang="en-US" altLang="ko-KR" sz="1600" b="1" dirty="0" smtClean="0"/>
              <a:t>links in the set of links for ML setup</a:t>
            </a:r>
            <a:endParaRPr lang="en-US" altLang="ko-KR" sz="1400" b="1" dirty="0" smtClean="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Tree>
    <p:extLst>
      <p:ext uri="{BB962C8B-B14F-4D97-AF65-F5344CB8AC3E}">
        <p14:creationId xmlns:p14="http://schemas.microsoft.com/office/powerpoint/2010/main" val="2333158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ML Association Request: Example</a:t>
            </a:r>
            <a:endParaRPr lang="ko-KR" altLang="en-US"/>
          </a:p>
        </p:txBody>
      </p:sp>
      <p:sp>
        <p:nvSpPr>
          <p:cNvPr id="3" name="내용 개체 틀 2"/>
          <p:cNvSpPr>
            <a:spLocks noGrp="1"/>
          </p:cNvSpPr>
          <p:nvPr>
            <p:ph idx="1"/>
          </p:nvPr>
        </p:nvSpPr>
        <p:spPr/>
        <p:txBody>
          <a:bodyPr/>
          <a:lstStyle/>
          <a:p>
            <a:r>
              <a:rPr lang="en-US" altLang="ko-KR" sz="2000" dirty="0"/>
              <a:t>The Information for Requesting ML Setup</a:t>
            </a:r>
          </a:p>
          <a:p>
            <a:pPr lvl="1"/>
            <a:r>
              <a:rPr lang="en-US" altLang="ko-KR" sz="1600" dirty="0" smtClean="0"/>
              <a:t>Complete Information of STA A and STA B</a:t>
            </a:r>
          </a:p>
          <a:p>
            <a:pPr lvl="1"/>
            <a:r>
              <a:rPr lang="en-US" altLang="ko-KR" sz="1600" dirty="0" smtClean="0"/>
              <a:t>Set </a:t>
            </a:r>
            <a:r>
              <a:rPr lang="en-US" altLang="ko-KR" sz="1600" dirty="0"/>
              <a:t>of (Preferred) Setup </a:t>
            </a:r>
            <a:r>
              <a:rPr lang="en-US" altLang="ko-KR" sz="1600" dirty="0" smtClean="0"/>
              <a:t>links: </a:t>
            </a:r>
            <a:r>
              <a:rPr lang="en-US" altLang="ko-KR" sz="1600" dirty="0" smtClean="0">
                <a:solidFill>
                  <a:srgbClr val="FF0000"/>
                </a:solidFill>
              </a:rPr>
              <a:t>{Link (AP) 1, Link (AP) 2, Link (AP) 3}</a:t>
            </a:r>
            <a:endParaRPr lang="en-US" altLang="ko-KR" sz="1600" dirty="0">
              <a:solidFill>
                <a:srgbClr val="FF0000"/>
              </a:solidFill>
            </a:endParaRPr>
          </a:p>
          <a:p>
            <a:pPr lvl="1"/>
            <a:r>
              <a:rPr lang="en-US" altLang="ko-KR" sz="1600" dirty="0"/>
              <a:t>STAs to be </a:t>
            </a:r>
            <a:r>
              <a:rPr lang="en-US" altLang="ko-KR" sz="1600" dirty="0" smtClean="0"/>
              <a:t>Setup: </a:t>
            </a:r>
            <a:r>
              <a:rPr lang="en-US" altLang="ko-KR" sz="1600" dirty="0">
                <a:solidFill>
                  <a:srgbClr val="FF0000"/>
                </a:solidFill>
              </a:rPr>
              <a:t>{STA A, STA </a:t>
            </a:r>
            <a:r>
              <a:rPr lang="en-US" altLang="ko-KR" sz="1600" dirty="0" smtClean="0">
                <a:solidFill>
                  <a:srgbClr val="FF0000"/>
                </a:solidFill>
              </a:rPr>
              <a:t>B}</a:t>
            </a:r>
            <a:endParaRPr lang="en-US" altLang="ko-KR" sz="1600" dirty="0">
              <a:solidFill>
                <a:srgbClr val="FF0000"/>
              </a:solidFill>
            </a:endParaRPr>
          </a:p>
          <a:p>
            <a:pPr lvl="1"/>
            <a:r>
              <a:rPr lang="en-US" altLang="ko-KR" sz="1600" dirty="0"/>
              <a:t>Which STA will be operating on which </a:t>
            </a:r>
            <a:r>
              <a:rPr lang="en-US" altLang="ko-KR" sz="1600" dirty="0" smtClean="0"/>
              <a:t>link: </a:t>
            </a:r>
            <a:r>
              <a:rPr lang="en-US" altLang="ko-KR" sz="1600" dirty="0">
                <a:solidFill>
                  <a:srgbClr val="FF0000"/>
                </a:solidFill>
              </a:rPr>
              <a:t>{STA A &lt;-&gt; AP 1, STA B &lt;-&gt; AP 3}</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pic>
        <p:nvPicPr>
          <p:cNvPr id="6" name="그림 5"/>
          <p:cNvPicPr>
            <a:picLocks noChangeAspect="1"/>
          </p:cNvPicPr>
          <p:nvPr/>
        </p:nvPicPr>
        <p:blipFill>
          <a:blip r:embed="rId3"/>
          <a:stretch>
            <a:fillRect/>
          </a:stretch>
        </p:blipFill>
        <p:spPr>
          <a:xfrm>
            <a:off x="228600" y="3573103"/>
            <a:ext cx="4952127" cy="2873735"/>
          </a:xfrm>
          <a:prstGeom prst="rect">
            <a:avLst/>
          </a:prstGeom>
        </p:spPr>
      </p:pic>
      <p:pic>
        <p:nvPicPr>
          <p:cNvPr id="7" name="그림 6"/>
          <p:cNvPicPr>
            <a:picLocks noChangeAspect="1"/>
          </p:cNvPicPr>
          <p:nvPr/>
        </p:nvPicPr>
        <p:blipFill>
          <a:blip r:embed="rId4"/>
          <a:stretch>
            <a:fillRect/>
          </a:stretch>
        </p:blipFill>
        <p:spPr>
          <a:xfrm>
            <a:off x="4875213" y="5485607"/>
            <a:ext cx="3829050" cy="609600"/>
          </a:xfrm>
          <a:prstGeom prst="rect">
            <a:avLst/>
          </a:prstGeom>
        </p:spPr>
      </p:pic>
    </p:spTree>
    <p:extLst>
      <p:ext uri="{BB962C8B-B14F-4D97-AF65-F5344CB8AC3E}">
        <p14:creationId xmlns:p14="http://schemas.microsoft.com/office/powerpoint/2010/main" val="3144057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ML Association Response</a:t>
            </a:r>
            <a:endParaRPr lang="ko-KR" altLang="en-US"/>
          </a:p>
        </p:txBody>
      </p:sp>
      <p:sp>
        <p:nvSpPr>
          <p:cNvPr id="3" name="내용 개체 틀 2"/>
          <p:cNvSpPr>
            <a:spLocks noGrp="1"/>
          </p:cNvSpPr>
          <p:nvPr>
            <p:ph idx="1"/>
          </p:nvPr>
        </p:nvSpPr>
        <p:spPr/>
        <p:txBody>
          <a:bodyPr/>
          <a:lstStyle/>
          <a:p>
            <a:r>
              <a:rPr lang="en-US" altLang="ko-KR" sz="2000" dirty="0" smtClean="0"/>
              <a:t>An AP of AP </a:t>
            </a:r>
            <a:r>
              <a:rPr lang="en-US" altLang="ko-KR" sz="2000" dirty="0"/>
              <a:t>MLD </a:t>
            </a:r>
            <a:r>
              <a:rPr lang="en-US" altLang="ko-KR" sz="2000" dirty="0" smtClean="0"/>
              <a:t>receiving </a:t>
            </a:r>
            <a:r>
              <a:rPr lang="en-US" altLang="ko-KR" sz="2000" dirty="0" smtClean="0"/>
              <a:t>an association request from a non-AP MLD </a:t>
            </a:r>
            <a:r>
              <a:rPr lang="en-US" altLang="ko-KR" sz="2000" dirty="0" smtClean="0"/>
              <a:t>would </a:t>
            </a:r>
            <a:r>
              <a:rPr lang="en-US" altLang="ko-KR" sz="2000" dirty="0"/>
              <a:t>transmit the </a:t>
            </a:r>
            <a:r>
              <a:rPr lang="en-US" altLang="ko-KR" sz="2000" dirty="0" smtClean="0"/>
              <a:t>complete information of Setup links </a:t>
            </a:r>
            <a:r>
              <a:rPr lang="en-US" altLang="ko-KR" sz="2000" dirty="0"/>
              <a:t>in addition to existing </a:t>
            </a:r>
            <a:r>
              <a:rPr lang="en-US" altLang="ko-KR" sz="2000" dirty="0" smtClean="0"/>
              <a:t>IEs with Status Code = SUCCESS</a:t>
            </a:r>
            <a:endParaRPr lang="en-US" altLang="ko-KR" sz="2000" dirty="0"/>
          </a:p>
          <a:p>
            <a:pPr lvl="1"/>
            <a:r>
              <a:rPr lang="en-US" altLang="ko-KR" sz="1600" dirty="0" smtClean="0"/>
              <a:t>The </a:t>
            </a:r>
            <a:r>
              <a:rPr lang="en-US" altLang="ko-KR" sz="1600" dirty="0"/>
              <a:t>complete information of </a:t>
            </a:r>
            <a:r>
              <a:rPr lang="en-US" altLang="ko-KR" sz="1600" b="1" dirty="0" smtClean="0"/>
              <a:t>APs</a:t>
            </a:r>
            <a:r>
              <a:rPr lang="en-US" altLang="ko-KR" sz="1600" dirty="0" smtClean="0"/>
              <a:t> </a:t>
            </a:r>
            <a:r>
              <a:rPr lang="en-US" altLang="ko-KR" sz="1600" dirty="0"/>
              <a:t>of </a:t>
            </a:r>
            <a:r>
              <a:rPr lang="en-US" altLang="ko-KR" sz="1600" dirty="0" smtClean="0"/>
              <a:t>AP </a:t>
            </a:r>
            <a:r>
              <a:rPr lang="en-US" altLang="ko-KR" sz="1600" dirty="0"/>
              <a:t>MLD</a:t>
            </a:r>
          </a:p>
          <a:p>
            <a:pPr lvl="2"/>
            <a:r>
              <a:rPr lang="en-US" altLang="ko-KR" sz="1400" dirty="0"/>
              <a:t>The information could be </a:t>
            </a:r>
            <a:r>
              <a:rPr lang="en-US" altLang="ko-KR" sz="1400" u="sng" dirty="0"/>
              <a:t>MLD-level</a:t>
            </a:r>
            <a:r>
              <a:rPr lang="en-US" altLang="ko-KR" sz="1400" dirty="0"/>
              <a:t> + </a:t>
            </a:r>
            <a:r>
              <a:rPr lang="en-US" altLang="ko-KR" sz="1400" u="sng" dirty="0"/>
              <a:t>O</a:t>
            </a:r>
            <a:r>
              <a:rPr lang="en-US" altLang="ko-KR" sz="1400" u="sng" dirty="0" smtClean="0"/>
              <a:t>peration parameters/Capabilities per link</a:t>
            </a:r>
            <a:endParaRPr lang="en-US" altLang="ko-KR" sz="1400" u="sng" dirty="0"/>
          </a:p>
          <a:p>
            <a:pPr lvl="1"/>
            <a:endParaRPr lang="en-US" altLang="ko-KR" sz="1600" dirty="0" smtClean="0"/>
          </a:p>
          <a:p>
            <a:pPr lvl="1"/>
            <a:endParaRPr lang="en-US" altLang="ko-KR" sz="1600" dirty="0"/>
          </a:p>
          <a:p>
            <a:r>
              <a:rPr lang="en-US" altLang="ko-KR" sz="2000" dirty="0"/>
              <a:t>The Information for </a:t>
            </a:r>
            <a:r>
              <a:rPr lang="en-US" altLang="ko-KR" sz="2000" dirty="0" smtClean="0"/>
              <a:t>Responding </a:t>
            </a:r>
            <a:r>
              <a:rPr lang="en-US" altLang="ko-KR" sz="2000" dirty="0"/>
              <a:t>ML </a:t>
            </a:r>
            <a:r>
              <a:rPr lang="en-US" altLang="ko-KR" sz="2000" dirty="0" smtClean="0"/>
              <a:t>Setup (assuming status code = SUCCESS)</a:t>
            </a:r>
          </a:p>
          <a:p>
            <a:pPr lvl="1"/>
            <a:r>
              <a:rPr lang="en-US" altLang="ko-KR" sz="1600" dirty="0" smtClean="0"/>
              <a:t>The complete Information of APs of AP MLD to be setup</a:t>
            </a:r>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Tree>
    <p:extLst>
      <p:ext uri="{BB962C8B-B14F-4D97-AF65-F5344CB8AC3E}">
        <p14:creationId xmlns:p14="http://schemas.microsoft.com/office/powerpoint/2010/main" val="1188786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ML Association Response: Example</a:t>
            </a:r>
            <a:endParaRPr lang="ko-KR" altLang="en-US"/>
          </a:p>
        </p:txBody>
      </p:sp>
      <p:sp>
        <p:nvSpPr>
          <p:cNvPr id="3" name="내용 개체 틀 2"/>
          <p:cNvSpPr>
            <a:spLocks noGrp="1"/>
          </p:cNvSpPr>
          <p:nvPr>
            <p:ph idx="1"/>
          </p:nvPr>
        </p:nvSpPr>
        <p:spPr/>
        <p:txBody>
          <a:bodyPr/>
          <a:lstStyle/>
          <a:p>
            <a:r>
              <a:rPr lang="en-US" altLang="ko-KR" sz="2000" dirty="0"/>
              <a:t>The </a:t>
            </a:r>
            <a:r>
              <a:rPr lang="en-US" altLang="ko-KR" sz="2000" dirty="0" smtClean="0"/>
              <a:t>Information </a:t>
            </a:r>
            <a:r>
              <a:rPr lang="en-US" altLang="ko-KR" sz="2000" dirty="0"/>
              <a:t>for </a:t>
            </a:r>
            <a:r>
              <a:rPr lang="en-US" altLang="ko-KR" sz="2000" dirty="0" smtClean="0"/>
              <a:t>Responding </a:t>
            </a:r>
            <a:r>
              <a:rPr lang="en-US" altLang="ko-KR" sz="2000" dirty="0"/>
              <a:t>ML </a:t>
            </a:r>
            <a:r>
              <a:rPr lang="en-US" altLang="ko-KR" sz="2000" dirty="0" smtClean="0"/>
              <a:t>Setup</a:t>
            </a:r>
          </a:p>
          <a:p>
            <a:pPr lvl="1"/>
            <a:r>
              <a:rPr lang="en-US" altLang="ko-KR" sz="1600" dirty="0">
                <a:solidFill>
                  <a:srgbClr val="FF0000"/>
                </a:solidFill>
              </a:rPr>
              <a:t>Complete Information of </a:t>
            </a:r>
            <a:r>
              <a:rPr lang="en-US" altLang="ko-KR" sz="1600" dirty="0" smtClean="0">
                <a:solidFill>
                  <a:srgbClr val="FF0000"/>
                </a:solidFill>
              </a:rPr>
              <a:t>Link 1, Link 2, and Link 3</a:t>
            </a:r>
            <a:endParaRPr lang="en-US" altLang="ko-KR" sz="1600" dirty="0">
              <a:solidFill>
                <a:srgbClr val="FF0000"/>
              </a:solidFill>
            </a:endParaRPr>
          </a:p>
          <a:p>
            <a:pPr lvl="1"/>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pic>
        <p:nvPicPr>
          <p:cNvPr id="15" name="그림 14"/>
          <p:cNvPicPr>
            <a:picLocks noChangeAspect="1"/>
          </p:cNvPicPr>
          <p:nvPr/>
        </p:nvPicPr>
        <p:blipFill>
          <a:blip r:embed="rId3"/>
          <a:stretch>
            <a:fillRect/>
          </a:stretch>
        </p:blipFill>
        <p:spPr>
          <a:xfrm>
            <a:off x="152400" y="2981325"/>
            <a:ext cx="5383739" cy="3124200"/>
          </a:xfrm>
          <a:prstGeom prst="rect">
            <a:avLst/>
          </a:prstGeom>
        </p:spPr>
      </p:pic>
      <p:pic>
        <p:nvPicPr>
          <p:cNvPr id="20" name="그림 19"/>
          <p:cNvPicPr>
            <a:picLocks noChangeAspect="1"/>
          </p:cNvPicPr>
          <p:nvPr/>
        </p:nvPicPr>
        <p:blipFill>
          <a:blip r:embed="rId4"/>
          <a:stretch>
            <a:fillRect/>
          </a:stretch>
        </p:blipFill>
        <p:spPr>
          <a:xfrm>
            <a:off x="4951056" y="5366544"/>
            <a:ext cx="3829050" cy="609600"/>
          </a:xfrm>
          <a:prstGeom prst="rect">
            <a:avLst/>
          </a:prstGeom>
        </p:spPr>
      </p:pic>
    </p:spTree>
    <p:extLst>
      <p:ext uri="{BB962C8B-B14F-4D97-AF65-F5344CB8AC3E}">
        <p14:creationId xmlns:p14="http://schemas.microsoft.com/office/powerpoint/2010/main" val="3552145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279515</TotalTime>
  <Words>1581</Words>
  <Application>Microsoft Office PowerPoint</Application>
  <PresentationFormat>화면 슬라이드 쇼(4:3)</PresentationFormat>
  <Paragraphs>234</Paragraphs>
  <Slides>18</Slides>
  <Notes>13</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18</vt:i4>
      </vt:variant>
    </vt:vector>
  </HeadingPairs>
  <TitlesOfParts>
    <vt:vector size="23" baseType="lpstr">
      <vt:lpstr>굴림</vt:lpstr>
      <vt:lpstr>맑은 고딕</vt:lpstr>
      <vt:lpstr>Arial</vt:lpstr>
      <vt:lpstr>Times New Roman</vt:lpstr>
      <vt:lpstr>802-11-Submission</vt:lpstr>
      <vt:lpstr>Indication of Multi-link Information: Follow-up</vt:lpstr>
      <vt:lpstr>Introduction</vt:lpstr>
      <vt:lpstr>Clarification on Set of Links</vt:lpstr>
      <vt:lpstr>Example</vt:lpstr>
      <vt:lpstr>ML Discovery and Setup</vt:lpstr>
      <vt:lpstr>ML Association Request</vt:lpstr>
      <vt:lpstr>ML Association Request: Example</vt:lpstr>
      <vt:lpstr>ML Association Response</vt:lpstr>
      <vt:lpstr>ML Association Response: Example</vt:lpstr>
      <vt:lpstr>Summary</vt:lpstr>
      <vt:lpstr>SP #1</vt:lpstr>
      <vt:lpstr>SP #2</vt:lpstr>
      <vt:lpstr>SP #3</vt:lpstr>
      <vt:lpstr>SP #4</vt:lpstr>
      <vt:lpstr>SP #5</vt:lpstr>
      <vt:lpstr>References</vt:lpstr>
      <vt:lpstr>Related Motions</vt:lpstr>
      <vt:lpstr>Related Motions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장인선/선임연구원/미래기술센터 C&amp;M표준(연)IoT커넥티비티표준Task(insun.jang@lge.com)</cp:lastModifiedBy>
  <cp:revision>13926</cp:revision>
  <cp:lastPrinted>2018-10-31T23:27:01Z</cp:lastPrinted>
  <dcterms:created xsi:type="dcterms:W3CDTF">2007-05-21T21:00:37Z</dcterms:created>
  <dcterms:modified xsi:type="dcterms:W3CDTF">2020-07-15T05:17:09Z</dcterms:modified>
</cp:coreProperties>
</file>