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35" r:id="rId4"/>
    <p:sldId id="1123" r:id="rId5"/>
    <p:sldId id="1126" r:id="rId6"/>
    <p:sldId id="1130" r:id="rId7"/>
    <p:sldId id="1129" r:id="rId8"/>
    <p:sldId id="1139" r:id="rId9"/>
    <p:sldId id="1131" r:id="rId10"/>
    <p:sldId id="1137" r:id="rId11"/>
    <p:sldId id="1138" r:id="rId12"/>
    <p:sldId id="1132" r:id="rId13"/>
    <p:sldId id="1140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992D7-B758-46DB-B080-2E529C17FA8D}" v="2" dt="2020-03-15T08:41:22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76" d="100"/>
          <a:sy n="76" d="100"/>
        </p:scale>
        <p:origin x="18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1644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144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6507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852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8286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9828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007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0163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1735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8764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157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802.11-20/0739r0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Non-AP MLD Initiated </a:t>
            </a:r>
            <a:r>
              <a:rPr lang="en-US" altLang="ko-KR" dirty="0" smtClean="0">
                <a:ea typeface="굴림" panose="020B0600000101010101" pitchFamily="50" charset="-127"/>
              </a:rPr>
              <a:t>Aggregation: Opportunity in TXOP</a:t>
            </a:r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2020-07-13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919436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define </a:t>
            </a:r>
            <a:r>
              <a:rPr lang="en-US" altLang="ko-KR" dirty="0" smtClean="0"/>
              <a:t>mechanism(s) for </a:t>
            </a:r>
            <a:r>
              <a:rPr lang="en-US" altLang="ko-KR" dirty="0"/>
              <a:t>enabling a non-AP MLD with constraints to transmit PPDUs simultaneously on multiple links by aligning </a:t>
            </a:r>
            <a:r>
              <a:rPr lang="en-US" altLang="ko-KR" dirty="0" smtClean="0"/>
              <a:t>starting times and ending times </a:t>
            </a:r>
            <a:r>
              <a:rPr lang="en-US" altLang="ko-KR" dirty="0"/>
              <a:t>of </a:t>
            </a:r>
            <a:r>
              <a:rPr lang="en-US" altLang="ko-KR" dirty="0" smtClean="0"/>
              <a:t>the PPDUs?</a:t>
            </a:r>
          </a:p>
          <a:p>
            <a:pPr lvl="1"/>
            <a:r>
              <a:rPr lang="en-US" altLang="ko-KR" dirty="0" smtClean="0"/>
              <a:t>NOTE: The differences between starting </a:t>
            </a:r>
            <a:r>
              <a:rPr lang="en-US" altLang="ko-KR" dirty="0"/>
              <a:t>or ending times </a:t>
            </a:r>
            <a:r>
              <a:rPr lang="en-US" altLang="ko-KR" dirty="0" smtClean="0"/>
              <a:t>have the value of more than 0</a:t>
            </a: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217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SP #2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ko-KR" dirty="0"/>
              <a:t>Do you agree that 11be shall define </a:t>
            </a:r>
            <a:r>
              <a:rPr lang="en-US" altLang="ko-KR" dirty="0" smtClean="0"/>
              <a:t>the following operation for non-STR</a:t>
            </a:r>
          </a:p>
          <a:p>
            <a:pPr lvl="1"/>
            <a:r>
              <a:rPr lang="en-US" altLang="ko-KR" sz="1600" dirty="0"/>
              <a:t>During a TXOP of an STA of a non-STR non-AP MLD, when another STA of the MLD gains a channel access, the another STA may defer and can transmit a PPDU simultaneously with the next PPDU of STA if medium is IDLE</a:t>
            </a:r>
          </a:p>
          <a:p>
            <a:pPr lvl="2"/>
            <a:r>
              <a:rPr lang="en-US" altLang="ko-KR" sz="1600" dirty="0"/>
              <a:t>Medium sensing duration is the interval of </a:t>
            </a:r>
            <a:r>
              <a:rPr lang="en-US" altLang="ko-KR" sz="1600" dirty="0" smtClean="0"/>
              <a:t>TBD immediately </a:t>
            </a:r>
            <a:r>
              <a:rPr lang="en-US" altLang="ko-KR" sz="1600" dirty="0"/>
              <a:t>preceding the start of next PPDU </a:t>
            </a:r>
            <a:r>
              <a:rPr lang="en-US" altLang="ko-KR" sz="1600" dirty="0" smtClean="0"/>
              <a:t>duration</a:t>
            </a:r>
          </a:p>
          <a:p>
            <a:pPr lvl="3"/>
            <a:r>
              <a:rPr lang="en-US" altLang="ko-KR" sz="1400" dirty="0"/>
              <a:t>For example, the interval can be time elapsed from BC = 0 until the start of next PPDU or PIFS </a:t>
            </a:r>
          </a:p>
          <a:p>
            <a:pPr lvl="2"/>
            <a:r>
              <a:rPr lang="en-US" altLang="ko-KR" sz="1600" dirty="0" smtClean="0"/>
              <a:t>Starting </a:t>
            </a:r>
            <a:r>
              <a:rPr lang="en-US" altLang="ko-KR" sz="1600" dirty="0"/>
              <a:t>and Ending times of the PPDUs are aligned with TBD margin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1283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</a:t>
            </a:r>
            <a:r>
              <a:rPr lang="en-US" altLang="ko-KR" smtClean="0"/>
              <a:t>BA Duration in 11be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Duration of RX Phase</a:t>
            </a:r>
          </a:p>
          <a:p>
            <a:pPr lvl="1"/>
            <a:r>
              <a:rPr lang="en-US" altLang="ko-KR" sz="1600" dirty="0" smtClean="0"/>
              <a:t>Expected Time: 2 SIFS * + Compressed BA duration</a:t>
            </a:r>
          </a:p>
          <a:p>
            <a:pPr lvl="2"/>
            <a:r>
              <a:rPr lang="en-US" altLang="ko-KR" sz="1400" dirty="0" smtClean="0"/>
              <a:t>Assuming Data rate 7.3Mbps (MCS 0, 1x1 SS, 20MHz in 11ax)</a:t>
            </a:r>
          </a:p>
          <a:p>
            <a:endParaRPr lang="en-US" altLang="ko-KR" dirty="0" smtClean="0"/>
          </a:p>
          <a:p>
            <a:r>
              <a:rPr lang="en-US" altLang="ko-KR" sz="2000" dirty="0"/>
              <a:t>Case </a:t>
            </a:r>
            <a:r>
              <a:rPr lang="en-US" altLang="ko-KR" sz="2000" dirty="0" smtClean="0"/>
              <a:t>1: 256 bitmap =&gt; 93.4us</a:t>
            </a:r>
            <a:endParaRPr lang="en-US" altLang="ko-KR" sz="1200" dirty="0"/>
          </a:p>
          <a:p>
            <a:r>
              <a:rPr lang="en-US" altLang="ko-KR" sz="2000" dirty="0"/>
              <a:t>Case </a:t>
            </a:r>
            <a:r>
              <a:rPr lang="en-US" altLang="ko-KR" sz="2000" dirty="0" smtClean="0"/>
              <a:t>2: </a:t>
            </a:r>
            <a:r>
              <a:rPr lang="en-US" altLang="ko-KR" sz="2000" dirty="0"/>
              <a:t>512 </a:t>
            </a:r>
            <a:r>
              <a:rPr lang="en-US" altLang="ko-KR" sz="2000" dirty="0" smtClean="0"/>
              <a:t>bitmap =&gt; 128.4us</a:t>
            </a:r>
            <a:endParaRPr lang="en-US" altLang="ko-KR" sz="2000" dirty="0"/>
          </a:p>
          <a:p>
            <a:r>
              <a:rPr lang="en-US" altLang="ko-KR" sz="2000" dirty="0"/>
              <a:t>Case </a:t>
            </a:r>
            <a:r>
              <a:rPr lang="en-US" altLang="ko-KR" sz="2000" dirty="0" smtClean="0"/>
              <a:t>3: </a:t>
            </a:r>
            <a:r>
              <a:rPr lang="en-US" altLang="ko-KR" sz="2000" dirty="0"/>
              <a:t>1024 </a:t>
            </a:r>
            <a:r>
              <a:rPr lang="en-US" altLang="ko-KR" sz="2000" dirty="0" smtClean="0"/>
              <a:t>bitmap =&gt; 198.6us</a:t>
            </a:r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438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Back-up: UL Aggregation (Non-STR)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UL aggregation means </a:t>
            </a:r>
            <a:r>
              <a:rPr lang="en-US" altLang="ko-KR" sz="2000" i="1" dirty="0"/>
              <a:t>aligning start/end of UL PPDUs that are sent simultaneously on multiple links</a:t>
            </a:r>
          </a:p>
          <a:p>
            <a:pPr lvl="1"/>
            <a:r>
              <a:rPr lang="en-US" altLang="ko-KR" sz="1600" u="sng" dirty="0" smtClean="0"/>
              <a:t>The </a:t>
            </a:r>
            <a:r>
              <a:rPr lang="en-US" altLang="ko-KR" sz="1600" u="sng" dirty="0"/>
              <a:t>initiator of transmission is non-STR non-AP MLD</a:t>
            </a:r>
          </a:p>
          <a:p>
            <a:r>
              <a:rPr lang="en-US" altLang="ko-KR" sz="2000" dirty="0" smtClean="0"/>
              <a:t>Non-AP Initiated Aggregation (e.g., Truncation of BC [1]-[5], [8])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AP-assisted Aggregation </a:t>
            </a:r>
            <a:r>
              <a:rPr lang="en-US" altLang="ko-KR" sz="2000" dirty="0"/>
              <a:t>[2], [6], [7]</a:t>
            </a:r>
          </a:p>
          <a:p>
            <a:pPr lvl="1"/>
            <a:r>
              <a:rPr lang="en-US" altLang="ko-KR" sz="1600" dirty="0" smtClean="0"/>
              <a:t>Example: Request and Response for Aggregation [1]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124200"/>
            <a:ext cx="4843722" cy="1339444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226437"/>
            <a:ext cx="6477973" cy="121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2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 smtClean="0"/>
              <a:t>[1] 802.11-19/1144r6 </a:t>
            </a:r>
            <a:r>
              <a:rPr lang="en-US" altLang="ko-KR" sz="1800" dirty="0">
                <a:ea typeface="굴림" panose="020B0600000101010101" pitchFamily="50" charset="-127"/>
              </a:rPr>
              <a:t>Channel Access for Multi-link Operation</a:t>
            </a:r>
            <a:endParaRPr lang="en-GB" altLang="ko-KR" sz="1800" dirty="0" smtClean="0"/>
          </a:p>
          <a:p>
            <a:pPr marL="0" indent="0">
              <a:buNone/>
            </a:pPr>
            <a:r>
              <a:rPr lang="en-GB" altLang="ko-KR" sz="1800" dirty="0" smtClean="0"/>
              <a:t>[2] </a:t>
            </a:r>
            <a:r>
              <a:rPr lang="en-GB" altLang="ko-KR" sz="1800" dirty="0"/>
              <a:t>802.11-20/0414r4 </a:t>
            </a:r>
            <a:r>
              <a:rPr lang="en-US" altLang="ko-KR" sz="1800" dirty="0">
                <a:ea typeface="굴림" panose="020B0600000101010101" pitchFamily="50" charset="-127"/>
              </a:rPr>
              <a:t>Method for Handling Constrained MLD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 smtClean="0"/>
              <a:t>[3] </a:t>
            </a:r>
            <a:r>
              <a:rPr lang="en-GB" altLang="ko-KR" sz="1800" dirty="0"/>
              <a:t>802.11-20/0026r7 MLO: Sync PPDUs</a:t>
            </a:r>
          </a:p>
          <a:p>
            <a:pPr marL="0" indent="0">
              <a:buNone/>
            </a:pPr>
            <a:r>
              <a:rPr lang="en-GB" altLang="ko-KR" sz="1800" dirty="0" smtClean="0"/>
              <a:t>[4] </a:t>
            </a:r>
            <a:r>
              <a:rPr lang="en-GB" altLang="ko-KR" sz="1800" dirty="0"/>
              <a:t>802.11-20/0275r2 </a:t>
            </a:r>
            <a:r>
              <a:rPr lang="en-US" altLang="ko-KR" sz="1800" dirty="0"/>
              <a:t>MLO: Need for sync PPDUs</a:t>
            </a:r>
            <a:endParaRPr lang="en-GB" altLang="ko-KR" sz="1800" dirty="0"/>
          </a:p>
          <a:p>
            <a:pPr marL="0" indent="0">
              <a:buNone/>
            </a:pPr>
            <a:r>
              <a:rPr lang="en-GB" altLang="ko-KR" sz="1800" dirty="0" smtClean="0"/>
              <a:t>[5] </a:t>
            </a:r>
            <a:r>
              <a:rPr lang="en-GB" altLang="ko-KR" sz="1800" dirty="0"/>
              <a:t>802.11-20/0487r5 Multiple Link Operation Follow Up</a:t>
            </a:r>
          </a:p>
          <a:p>
            <a:pPr marL="0" indent="0">
              <a:buNone/>
            </a:pPr>
            <a:r>
              <a:rPr lang="en-GB" altLang="ko-KR" sz="1800" dirty="0" smtClean="0"/>
              <a:t>[6] </a:t>
            </a:r>
            <a:r>
              <a:rPr lang="en-GB" altLang="ko-KR" sz="1800" dirty="0"/>
              <a:t>802.11-20/0081r3 MLO-Synch-Transmission</a:t>
            </a:r>
          </a:p>
          <a:p>
            <a:pPr marL="0" indent="0">
              <a:buNone/>
            </a:pPr>
            <a:r>
              <a:rPr lang="en-GB" altLang="ko-KR" sz="1800" dirty="0" smtClean="0"/>
              <a:t>[7] </a:t>
            </a:r>
            <a:r>
              <a:rPr lang="en-GB" altLang="ko-KR" sz="1800" dirty="0"/>
              <a:t>802.11-20/0291r1 </a:t>
            </a:r>
            <a:r>
              <a:rPr lang="en-US" altLang="en-US" sz="1800" dirty="0"/>
              <a:t>MLO a-synchronize and synchronize operation discussions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/>
              <a:t>[8] </a:t>
            </a:r>
            <a:r>
              <a:rPr lang="en-US" altLang="ko-KR" sz="1800" dirty="0"/>
              <a:t>802.11-20/0577r0 RTS and CTS Procedure in Synchronous Multi-link </a:t>
            </a:r>
            <a:r>
              <a:rPr lang="en-US" altLang="ko-KR" sz="1800" dirty="0" smtClean="0"/>
              <a:t>Operation</a:t>
            </a:r>
          </a:p>
          <a:p>
            <a:pPr marL="0" indent="0">
              <a:buNone/>
            </a:pPr>
            <a:r>
              <a:rPr lang="en-US" altLang="ko-KR" sz="1800" dirty="0" smtClean="0"/>
              <a:t>[9] 802.11-20/0037r1 Power Saving Considering Non-AP without STR Capability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Many contributions [1</a:t>
            </a:r>
            <a:r>
              <a:rPr lang="en-US" altLang="ko-KR" sz="2000" dirty="0" smtClean="0"/>
              <a:t>]-[8] </a:t>
            </a:r>
            <a:r>
              <a:rPr lang="en-US" altLang="ko-KR" sz="2000" dirty="0"/>
              <a:t>have addressed how to transmit UL PPDUs on multiple links simultaneously for non-STR non-AP MLD</a:t>
            </a:r>
          </a:p>
          <a:p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discuss another method for a constrained non-AP MLD to aggregate links during TXOP(s) </a:t>
            </a:r>
          </a:p>
          <a:p>
            <a:pPr lvl="1"/>
            <a:r>
              <a:rPr lang="en-US" altLang="ko-KR" sz="1600" dirty="0" smtClean="0"/>
              <a:t>It can follow an existing EDCA rules with an additional rule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Aggregation of Non-STR Non-AP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UL aggregation means </a:t>
            </a:r>
            <a:r>
              <a:rPr lang="en-US" altLang="ko-KR" sz="2000" i="1" dirty="0"/>
              <a:t>aligning starting times and ending times of PPDUs that are sent simultaneously on multiple links</a:t>
            </a:r>
          </a:p>
          <a:p>
            <a:r>
              <a:rPr lang="en-US" altLang="ko-KR" sz="2000" dirty="0" smtClean="0"/>
              <a:t>Several Scenarios</a:t>
            </a:r>
          </a:p>
          <a:p>
            <a:pPr lvl="1"/>
            <a:r>
              <a:rPr lang="en-US" altLang="ko-KR" sz="1600" b="1" u="sng" dirty="0" smtClean="0"/>
              <a:t>No Aggregation: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It may provide opportunities of power saving [9]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b="1" u="sng" dirty="0" smtClean="0"/>
              <a:t>When </a:t>
            </a:r>
            <a:r>
              <a:rPr lang="en-US" altLang="ko-KR" sz="1600" b="1" u="sng" dirty="0"/>
              <a:t>gaining a channel </a:t>
            </a:r>
            <a:r>
              <a:rPr lang="en-US" altLang="ko-KR" sz="1600" b="1" u="sng" dirty="0" smtClean="0"/>
              <a:t>access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b="1" u="sng" dirty="0">
                <a:solidFill>
                  <a:schemeClr val="accent1">
                    <a:lumMod val="50000"/>
                  </a:schemeClr>
                </a:solidFill>
              </a:rPr>
              <a:t>After gaining a channel access, i.e., during TXOP (focus)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089100"/>
            <a:ext cx="6544522" cy="81972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6850" y="4235665"/>
            <a:ext cx="6634005" cy="9085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1332" y="5427944"/>
            <a:ext cx="6685039" cy="96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48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TXOP with Non-STR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Link 2 At </a:t>
            </a:r>
            <a:r>
              <a:rPr lang="en-US" altLang="ko-KR" sz="2000" dirty="0"/>
              <a:t>TX </a:t>
            </a:r>
            <a:r>
              <a:rPr lang="en-US" altLang="ko-KR" sz="2000" dirty="0" smtClean="0"/>
              <a:t>Phase on link 1</a:t>
            </a:r>
          </a:p>
          <a:p>
            <a:pPr lvl="1"/>
            <a:r>
              <a:rPr lang="en-US" altLang="ko-KR" sz="1600" dirty="0" smtClean="0"/>
              <a:t>In most cases, back-off counter (BC) wouldn’t decrease due to strong in-device (self) interference</a:t>
            </a:r>
          </a:p>
          <a:p>
            <a:pPr lvl="2"/>
            <a:r>
              <a:rPr lang="en-US" altLang="ko-KR" sz="1400" dirty="0" smtClean="0"/>
              <a:t>It always may set the channel state to BUSY, which cannot decrease BC</a:t>
            </a:r>
          </a:p>
          <a:p>
            <a:r>
              <a:rPr lang="en-US" altLang="ko-KR" sz="2000" dirty="0" smtClean="0"/>
              <a:t>On Link 2 At RX Phase* on link 1</a:t>
            </a:r>
          </a:p>
          <a:p>
            <a:pPr lvl="1"/>
            <a:r>
              <a:rPr lang="en-US" altLang="ko-KR" sz="1600" dirty="0" smtClean="0"/>
              <a:t>BC can decrease by following existing EDCA rules without the inference</a:t>
            </a:r>
          </a:p>
          <a:p>
            <a:pPr lvl="2"/>
            <a:r>
              <a:rPr lang="en-US" altLang="ko-KR" sz="1400" dirty="0" err="1" smtClean="0"/>
              <a:t>NAVSyncDelay</a:t>
            </a:r>
            <a:r>
              <a:rPr lang="en-US" altLang="ko-KR" sz="1400" dirty="0" smtClean="0"/>
              <a:t> could be also considered</a:t>
            </a:r>
          </a:p>
          <a:p>
            <a:pPr lvl="1"/>
            <a:r>
              <a:rPr lang="en-US" altLang="ko-KR" sz="1600" dirty="0" smtClean="0"/>
              <a:t>If BC = 0, STA 2 cannot transmit a PPDU during RX phase on link 1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How can we handle operations on Link 2 at each phase?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32343"/>
            <a:ext cx="8162925" cy="161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Options During TXOP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Defer Channel Access (</a:t>
            </a:r>
            <a:r>
              <a:rPr lang="en-US" altLang="ko-KR" sz="2000" dirty="0"/>
              <a:t>Not decrease </a:t>
            </a:r>
            <a:r>
              <a:rPr lang="en-US" altLang="ko-KR" sz="2000" dirty="0" smtClean="0"/>
              <a:t>BC) during TXOP</a:t>
            </a:r>
          </a:p>
          <a:p>
            <a:pPr lvl="1"/>
            <a:r>
              <a:rPr lang="en-US" altLang="ko-KR" sz="1600" dirty="0" smtClean="0"/>
              <a:t>It is simple and can have an opportunity to save power during the TXOP [9]</a:t>
            </a:r>
          </a:p>
          <a:p>
            <a:pPr lvl="1"/>
            <a:r>
              <a:rPr lang="en-US" altLang="ko-KR" sz="1600" dirty="0"/>
              <a:t>However, it </a:t>
            </a:r>
            <a:r>
              <a:rPr lang="en-US" altLang="ko-KR" sz="1600" dirty="0" smtClean="0"/>
              <a:t>can lose </a:t>
            </a:r>
            <a:r>
              <a:rPr lang="en-US" altLang="ko-KR" sz="1600" dirty="0"/>
              <a:t>an opportunity to transmit </a:t>
            </a:r>
            <a:r>
              <a:rPr lang="en-US" altLang="ko-KR" sz="1600" dirty="0" smtClean="0"/>
              <a:t>frames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2: Performs Channel Access during TXOP</a:t>
            </a:r>
          </a:p>
          <a:p>
            <a:pPr lvl="1"/>
            <a:r>
              <a:rPr lang="en-US" altLang="ko-KR" sz="1600" dirty="0" smtClean="0"/>
              <a:t>It just follows the existing EDCA rules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During RX phase, if BC = 0?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743200"/>
            <a:ext cx="6881813" cy="149638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4352" y="5091439"/>
            <a:ext cx="6001722" cy="138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8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If BC = 0 During RX Phase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2-1: Re-pick BC (Not transmit anything) </a:t>
            </a:r>
          </a:p>
          <a:p>
            <a:pPr lvl="1"/>
            <a:r>
              <a:rPr lang="en-US" altLang="ko-KR" sz="1600" dirty="0"/>
              <a:t>It can avoid non-STR </a:t>
            </a:r>
            <a:r>
              <a:rPr lang="en-US" altLang="ko-KR" sz="1600" dirty="0" smtClean="0"/>
              <a:t>issue</a:t>
            </a:r>
            <a:endParaRPr lang="en-US" altLang="ko-KR" sz="1600" dirty="0"/>
          </a:p>
          <a:p>
            <a:pPr lvl="1"/>
            <a:r>
              <a:rPr lang="en-US" altLang="ko-KR" sz="1600" dirty="0"/>
              <a:t>However, it </a:t>
            </a:r>
            <a:r>
              <a:rPr lang="en-US" altLang="ko-KR" sz="1600" dirty="0" smtClean="0"/>
              <a:t>can lose </a:t>
            </a:r>
            <a:r>
              <a:rPr lang="en-US" altLang="ko-KR" sz="1600" dirty="0"/>
              <a:t>an opportunity to transmit frames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2-2: Defer during a certain time and Gains a channel access, i.e., transmit a PPDU by aligning it with the PPDU transmitted on TXOP link</a:t>
            </a:r>
            <a:endParaRPr lang="en-US" altLang="ko-KR" sz="2000" dirty="0"/>
          </a:p>
          <a:p>
            <a:pPr lvl="1"/>
            <a:r>
              <a:rPr lang="en-US" altLang="ko-KR" sz="1600" dirty="0"/>
              <a:t>Normally, it can have an opportunity to transmit frames</a:t>
            </a:r>
          </a:p>
          <a:p>
            <a:pPr lvl="1"/>
            <a:r>
              <a:rPr lang="en-US" altLang="ko-KR" sz="1600" dirty="0"/>
              <a:t>It needs an additional simple rule</a:t>
            </a:r>
          </a:p>
          <a:p>
            <a:r>
              <a:rPr lang="en-US" altLang="ko-KR" sz="2000" dirty="0">
                <a:solidFill>
                  <a:srgbClr val="FF0000"/>
                </a:solidFill>
              </a:rPr>
              <a:t>We may allow both options in spec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819400"/>
            <a:ext cx="7086600" cy="168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9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Focusing on Option 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A Proposed Rule</a:t>
            </a:r>
          </a:p>
          <a:p>
            <a:pPr lvl="1"/>
            <a:r>
              <a:rPr lang="en-US" altLang="ko-KR" sz="1600" dirty="0"/>
              <a:t>During a TXOP of an STA </a:t>
            </a:r>
            <a:r>
              <a:rPr lang="en-US" altLang="ko-KR" sz="1600" dirty="0" smtClean="0"/>
              <a:t>of </a:t>
            </a:r>
            <a:r>
              <a:rPr lang="en-US" altLang="ko-KR" sz="1600" dirty="0"/>
              <a:t>a non-STR non-AP MLD, </a:t>
            </a:r>
            <a:r>
              <a:rPr lang="en-US" altLang="ko-KR" sz="1600" dirty="0" smtClean="0"/>
              <a:t>when </a:t>
            </a:r>
            <a:r>
              <a:rPr lang="en-US" altLang="ko-KR" sz="1600" dirty="0"/>
              <a:t>another </a:t>
            </a:r>
            <a:r>
              <a:rPr lang="en-US" altLang="ko-KR" sz="1600" dirty="0" smtClean="0"/>
              <a:t>STA of </a:t>
            </a:r>
            <a:r>
              <a:rPr lang="en-US" altLang="ko-KR" sz="1600" dirty="0"/>
              <a:t>the MLD gains a channel </a:t>
            </a:r>
            <a:r>
              <a:rPr lang="en-US" altLang="ko-KR" sz="1600" dirty="0" smtClean="0"/>
              <a:t>access, the another STA may defer and can transmit a PPDU simultaneously with the next PPDU of STA if medium is IDLE</a:t>
            </a:r>
          </a:p>
          <a:p>
            <a:pPr lvl="2"/>
            <a:r>
              <a:rPr lang="en-US" altLang="ko-KR" sz="1600" dirty="0"/>
              <a:t>Medium sensing duration is the interval of TBD (e.g., PIFS, </a:t>
            </a:r>
            <a:r>
              <a:rPr lang="en-US" altLang="ko-KR" sz="1600" dirty="0" err="1"/>
              <a:t>aSlotTime</a:t>
            </a:r>
            <a:r>
              <a:rPr lang="en-US" altLang="ko-KR" sz="1600" dirty="0"/>
              <a:t>) immediately preceding the start of </a:t>
            </a:r>
            <a:r>
              <a:rPr lang="en-US" altLang="ko-KR" sz="1600" dirty="0" smtClean="0"/>
              <a:t>next PPDU duration </a:t>
            </a:r>
            <a:endParaRPr lang="en-US" altLang="ko-KR" sz="1600" dirty="0"/>
          </a:p>
          <a:p>
            <a:pPr lvl="2"/>
            <a:r>
              <a:rPr lang="en-US" altLang="ko-KR" sz="1600" dirty="0"/>
              <a:t>Starting and Ending times of the PPDUs are aligned with TBD margin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STA needs to know the length and </a:t>
            </a:r>
            <a:r>
              <a:rPr lang="en-US" altLang="ko-KR" sz="2000" dirty="0" smtClean="0"/>
              <a:t>starting and ending times </a:t>
            </a:r>
            <a:r>
              <a:rPr lang="en-US" altLang="ko-KR" sz="2000" dirty="0"/>
              <a:t>of a PPDU to be transmitted by other STA(s)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733800"/>
            <a:ext cx="6968435" cy="216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5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Sensing Duration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Some scenarios</a:t>
            </a:r>
          </a:p>
          <a:p>
            <a:pPr lvl="1"/>
            <a:r>
              <a:rPr lang="en-US" altLang="ko-KR" sz="1600" dirty="0" smtClean="0"/>
              <a:t>During PIFS or less than PIFS (e.g., SIFS, </a:t>
            </a:r>
            <a:r>
              <a:rPr lang="en-US" altLang="ko-KR" sz="1600" dirty="0" err="1" smtClean="0"/>
              <a:t>aSlotTime</a:t>
            </a:r>
            <a:r>
              <a:rPr lang="en-US" altLang="ko-KR" sz="1600" dirty="0" smtClean="0"/>
              <a:t>), STA 2 may not be able to detect any frames, e.g., STA 2 will recognize channel is IDLE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think it would be good to perform CCA during “Whole time” for reliability (at the expense of efficiency)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869" y="2819400"/>
            <a:ext cx="7504261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1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We observed TXOP with non-STR</a:t>
            </a:r>
          </a:p>
          <a:p>
            <a:pPr lvl="1"/>
            <a:r>
              <a:rPr lang="en-US" altLang="ko-KR" sz="1600" dirty="0" smtClean="0"/>
              <a:t>As a result, we can allow an UL aggregation with a slight change of existing rules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2000" dirty="0"/>
              <a:t>Specifically, </a:t>
            </a:r>
            <a:r>
              <a:rPr lang="en-US" altLang="ko-KR" sz="2000" dirty="0" smtClean="0"/>
              <a:t>we proposed a rule,</a:t>
            </a:r>
          </a:p>
          <a:p>
            <a:pPr lvl="1"/>
            <a:r>
              <a:rPr lang="en-US" altLang="ko-KR" sz="1600" dirty="0"/>
              <a:t>During a TXOP of an STA of a non-STR non-AP MLD, when another STA of the MLD gains a channel access, the another STA may defer and can transmit a PPDU simultaneously with the next PPDU of STA if medium is IDLE</a:t>
            </a:r>
          </a:p>
          <a:p>
            <a:pPr lvl="2"/>
            <a:r>
              <a:rPr lang="en-US" altLang="ko-KR" sz="1600" dirty="0"/>
              <a:t>Medium sensing duration is the interval of </a:t>
            </a:r>
            <a:r>
              <a:rPr lang="en-US" altLang="ko-KR" sz="1600" dirty="0" smtClean="0"/>
              <a:t>TBD immediately </a:t>
            </a:r>
            <a:r>
              <a:rPr lang="en-US" altLang="ko-KR" sz="1600" dirty="0"/>
              <a:t>preceding the start of next PPDU </a:t>
            </a:r>
            <a:r>
              <a:rPr lang="en-US" altLang="ko-KR" sz="1600" dirty="0" smtClean="0"/>
              <a:t>duration</a:t>
            </a:r>
          </a:p>
          <a:p>
            <a:pPr lvl="3"/>
            <a:r>
              <a:rPr lang="en-US" altLang="ko-KR" sz="1400" dirty="0"/>
              <a:t>For example, the interval can be time elapsed from BC = 0 until the start of next PPDU or PIFS </a:t>
            </a:r>
          </a:p>
          <a:p>
            <a:pPr lvl="2"/>
            <a:r>
              <a:rPr lang="en-US" altLang="ko-KR" sz="1600" dirty="0" smtClean="0"/>
              <a:t>Starting </a:t>
            </a:r>
            <a:r>
              <a:rPr lang="en-US" altLang="ko-KR" sz="1600" dirty="0"/>
              <a:t>and Ending times of the PPDUs are aligned with TBD margin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6089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278995</TotalTime>
  <Words>1348</Words>
  <Application>Microsoft Office PowerPoint</Application>
  <PresentationFormat>화면 슬라이드 쇼(4:3)</PresentationFormat>
  <Paragraphs>245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Non-AP MLD Initiated Aggregation: Opportunity in TXOP</vt:lpstr>
      <vt:lpstr>Introduction</vt:lpstr>
      <vt:lpstr>UL Aggregation of Non-STR Non-AP MLD</vt:lpstr>
      <vt:lpstr>Observation on TXOP with Non-STR</vt:lpstr>
      <vt:lpstr>Possible Options During TXOP</vt:lpstr>
      <vt:lpstr>If BC = 0 During RX Phase</vt:lpstr>
      <vt:lpstr>Focusing on Option 2-2</vt:lpstr>
      <vt:lpstr>Discussion on Sensing Duration</vt:lpstr>
      <vt:lpstr>Summary</vt:lpstr>
      <vt:lpstr>SP #1</vt:lpstr>
      <vt:lpstr>SP #2</vt:lpstr>
      <vt:lpstr>Appendix: BA Duration in 11be</vt:lpstr>
      <vt:lpstr>Back-up: UL Aggregation (Non-STR) [2]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14048</cp:revision>
  <cp:lastPrinted>2018-10-31T23:27:01Z</cp:lastPrinted>
  <dcterms:created xsi:type="dcterms:W3CDTF">2007-05-21T21:00:37Z</dcterms:created>
  <dcterms:modified xsi:type="dcterms:W3CDTF">2020-07-23T07:35:03Z</dcterms:modified>
</cp:coreProperties>
</file>