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598" r:id="rId6"/>
    <p:sldId id="600" r:id="rId7"/>
    <p:sldId id="601" r:id="rId8"/>
    <p:sldId id="603" r:id="rId9"/>
    <p:sldId id="612" r:id="rId10"/>
    <p:sldId id="542" r:id="rId11"/>
    <p:sldId id="545" r:id="rId12"/>
    <p:sldId id="61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802.11-20/0736r2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SST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472"/>
              </p:ext>
            </p:extLst>
          </p:nvPr>
        </p:nvGraphicFramePr>
        <p:xfrm>
          <a:off x="541338" y="3127375"/>
          <a:ext cx="8032750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8032750" cy="3175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efficient frequency utilization of EHT 320 </a:t>
            </a:r>
            <a:r>
              <a:rPr lang="en-US" dirty="0"/>
              <a:t>MHz BSS,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160 MHz operating STA </a:t>
            </a:r>
            <a:r>
              <a:rPr lang="en-US" dirty="0" smtClean="0"/>
              <a:t>should be able to operate </a:t>
            </a:r>
            <a:r>
              <a:rPr lang="en-US" dirty="0"/>
              <a:t>in either the primary 160 MHz channel or the secondary 160 MHz </a:t>
            </a:r>
            <a:r>
              <a:rPr lang="en-US" dirty="0" smtClean="0"/>
              <a:t>channel within the BSS bandwidth.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160 MHz operating STA </a:t>
            </a:r>
            <a:br>
              <a:rPr lang="en-US" dirty="0"/>
            </a:br>
            <a:r>
              <a:rPr lang="en-US" dirty="0"/>
              <a:t>in EHT 320 MHz BSS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2" y="3879905"/>
            <a:ext cx="8998476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For efficient frequency utilization of EHT 320 MHz BSS,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80 </a:t>
            </a:r>
            <a:r>
              <a:rPr lang="en-US" dirty="0" smtClean="0"/>
              <a:t>MHz or a 20 MHz </a:t>
            </a:r>
            <a:r>
              <a:rPr lang="en-US" dirty="0"/>
              <a:t>operating STA should be able to </a:t>
            </a:r>
            <a:r>
              <a:rPr lang="en-US" dirty="0" smtClean="0"/>
              <a:t>operate </a:t>
            </a:r>
            <a:r>
              <a:rPr lang="en-US" dirty="0"/>
              <a:t>in </a:t>
            </a:r>
            <a:r>
              <a:rPr lang="en-US" dirty="0" smtClean="0"/>
              <a:t>any 80 MHz or 20 MHz channel within the BSS bandwidth.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80 </a:t>
            </a:r>
            <a:r>
              <a:rPr lang="en-US" dirty="0" smtClean="0"/>
              <a:t>MHz or 20 MHz </a:t>
            </a:r>
            <a:r>
              <a:rPr lang="en-US" dirty="0"/>
              <a:t>operating STA </a:t>
            </a:r>
            <a:br>
              <a:rPr lang="en-US" dirty="0"/>
            </a:br>
            <a:r>
              <a:rPr lang="en-US" dirty="0"/>
              <a:t>in EHT 320 MHz BSS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83" y="3325540"/>
            <a:ext cx="8690238" cy="333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4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An EHT SST AP and an EHT SST non-AP STA where the positions of the first 80 MHz frequency segment and the second 80 MHz frequency segment of the EHT SST non-AP STA are switched to the negotiated positions during a negotiated TWT SP.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SST Operation </a:t>
            </a:r>
            <a:br>
              <a:rPr lang="en-US" dirty="0"/>
            </a:br>
            <a:r>
              <a:rPr lang="en-US" dirty="0"/>
              <a:t>for 160 MHz operating STA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754" y="3183554"/>
            <a:ext cx="5904296" cy="331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An EHT SST AP and an EHT SST non-AP STA where the position of the 80 MHz or 20 MHz frequency segment of the EHT SST non-AP STA is switched to the negotiated position during a negotiated TWT SP.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SST Operation </a:t>
            </a:r>
            <a:br>
              <a:rPr lang="en-US" dirty="0"/>
            </a:br>
            <a:r>
              <a:rPr lang="en-US" dirty="0"/>
              <a:t>for 80 </a:t>
            </a:r>
            <a:r>
              <a:rPr lang="en-US" dirty="0" smtClean="0"/>
              <a:t>MHz or 20 MHz </a:t>
            </a:r>
            <a:r>
              <a:rPr lang="en-US" dirty="0"/>
              <a:t>operating STA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3" y="3132944"/>
            <a:ext cx="7714833" cy="33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When </a:t>
            </a:r>
            <a:r>
              <a:rPr lang="en-US" sz="2000" dirty="0"/>
              <a:t>an EHT SST AP transmits a preamble punctured PPDU addressed to an EHT SST non-AP STA during the TWT SP, the EHT SST AP shall ensure that the punctured channel of that PPDU does not cover a 20 MHz channel </a:t>
            </a:r>
            <a:r>
              <a:rPr lang="en-US" sz="2000" dirty="0" smtClean="0"/>
              <a:t>on </a:t>
            </a:r>
            <a:r>
              <a:rPr lang="en-US" sz="2000" dirty="0"/>
              <a:t>which the </a:t>
            </a:r>
            <a:r>
              <a:rPr lang="en-US" sz="2000" dirty="0" smtClean="0"/>
              <a:t>EHT SST non-AP STA </a:t>
            </a:r>
            <a:r>
              <a:rPr lang="en-US" sz="2000" dirty="0"/>
              <a:t>performs a packet </a:t>
            </a:r>
            <a:r>
              <a:rPr lang="en-US" sz="2000" dirty="0" smtClean="0"/>
              <a:t>detection</a:t>
            </a:r>
            <a:r>
              <a:rPr lang="en-US" sz="2000" dirty="0"/>
              <a:t> (i.e., the packet detection channel</a:t>
            </a:r>
            <a:r>
              <a:rPr lang="en-US" sz="2000" dirty="0" smtClean="0"/>
              <a:t>).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Packet Detection Channel in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EHT SST </a:t>
            </a:r>
            <a:r>
              <a:rPr lang="en-US" dirty="0" smtClean="0"/>
              <a:t>Operation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06" y="3736454"/>
            <a:ext cx="7031791" cy="273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contribution, we have discussed an EHT SST operation to support a 20 MHz operating STA, a 80 MHz operating STA, and a 160 MHz operating STA in an EHT 320 MHz BSS.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/>
              <a:t>Do you support to extend SST mechanism so that an 80MHz/160 MHz (20MHz TBD) operating STA can operate in the secondary 160 MHz channel in R2?</a:t>
            </a:r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40/2/25/36 </a:t>
            </a:r>
            <a:r>
              <a:rPr lang="en-US" dirty="0"/>
              <a:t>(Passed)</a:t>
            </a:r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that an EHT SST non-AP STA </a:t>
            </a:r>
            <a:r>
              <a:rPr lang="en-US" sz="2200" dirty="0" smtClean="0"/>
              <a:t>has a 20MHz </a:t>
            </a:r>
            <a:r>
              <a:rPr lang="en-US" sz="2200" dirty="0"/>
              <a:t>packet detection channel which can’t be punctured in the PPDU addressed to the EHT </a:t>
            </a:r>
            <a:r>
              <a:rPr lang="en-US" sz="2200" dirty="0" smtClean="0"/>
              <a:t>SST non-AP STA during the TWT SP?</a:t>
            </a:r>
          </a:p>
          <a:p>
            <a:pPr lvl="1"/>
            <a:r>
              <a:rPr lang="en-US" dirty="0" smtClean="0"/>
              <a:t>NOTE- Determination mechanism of the 20MHz </a:t>
            </a:r>
            <a:r>
              <a:rPr lang="en-US" dirty="0"/>
              <a:t>packet detection </a:t>
            </a:r>
            <a:r>
              <a:rPr lang="en-US" dirty="0" smtClean="0"/>
              <a:t>channel is TBD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Deferred. </a:t>
            </a:r>
            <a:endParaRPr lang="en-US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114084</TotalTime>
  <Words>464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EHT SST Operation</vt:lpstr>
      <vt:lpstr>160 MHz operating STA  in EHT 320 MHz BSS</vt:lpstr>
      <vt:lpstr>80 MHz or 20 MHz operating STA  in EHT 320 MHz BSS</vt:lpstr>
      <vt:lpstr>EHT SST Operation  for 160 MHz operating STA</vt:lpstr>
      <vt:lpstr>EHT SST Operation  for 80 MHz or 20 MHz operating STA</vt:lpstr>
      <vt:lpstr>Packet Detection Channel in  EHT SST Operation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1697</cp:revision>
  <cp:lastPrinted>1998-02-10T13:28:06Z</cp:lastPrinted>
  <dcterms:created xsi:type="dcterms:W3CDTF">2007-05-21T21:00:37Z</dcterms:created>
  <dcterms:modified xsi:type="dcterms:W3CDTF">2020-07-20T16:03:06Z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