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38" r:id="rId5"/>
    <p:sldId id="598" r:id="rId6"/>
    <p:sldId id="599" r:id="rId7"/>
    <p:sldId id="600" r:id="rId8"/>
    <p:sldId id="601" r:id="rId9"/>
    <p:sldId id="602" r:id="rId10"/>
    <p:sldId id="603" r:id="rId11"/>
    <p:sldId id="612" r:id="rId12"/>
    <p:sldId id="542" r:id="rId13"/>
    <p:sldId id="545" r:id="rId14"/>
    <p:sldId id="611" r:id="rId15"/>
    <p:sldId id="614" r:id="rId16"/>
    <p:sldId id="604" r:id="rId17"/>
    <p:sldId id="608" r:id="rId18"/>
    <p:sldId id="605" r:id="rId19"/>
    <p:sldId id="610" r:id="rId20"/>
    <p:sldId id="606" r:id="rId21"/>
    <p:sldId id="607" r:id="rId22"/>
    <p:sldId id="613" r:id="rId23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095" autoAdjust="0"/>
  </p:normalViewPr>
  <p:slideViewPr>
    <p:cSldViewPr>
      <p:cViewPr varScale="1">
        <p:scale>
          <a:sx n="83" d="100"/>
          <a:sy n="83" d="100"/>
        </p:scale>
        <p:origin x="164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16" y="-9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9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2018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16777" y="6475413"/>
            <a:ext cx="1527148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2018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2018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2018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16777" y="6475413"/>
            <a:ext cx="1527148" cy="184666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848600" y="333375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2018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2018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2018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2018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2018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2018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2018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r>
              <a:rPr lang="en-US" dirty="0" smtClean="0"/>
              <a:t>November 2018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6777" y="6475413"/>
            <a:ext cx="15271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6" y="332601"/>
            <a:ext cx="32830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802.11-20/0736r0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74662" y="838200"/>
            <a:ext cx="8194676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EHT SST Operation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2" y="2292350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2020-06-11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4662" y="27082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696912" y="329426"/>
            <a:ext cx="1874823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June 2020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4294967295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Yongho Seok, </a:t>
            </a:r>
            <a:r>
              <a:rPr lang="en-GB" dirty="0" err="1" smtClean="0"/>
              <a:t>MediaTek</a:t>
            </a:r>
            <a:endParaRPr lang="en-GB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472"/>
              </p:ext>
            </p:extLst>
          </p:nvPr>
        </p:nvGraphicFramePr>
        <p:xfrm>
          <a:off x="541338" y="3127375"/>
          <a:ext cx="803275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" name="Document" r:id="rId5" imgW="8290751" imgH="3283832" progId="Word.Document.8">
                  <p:embed/>
                </p:oleObj>
              </mc:Choice>
              <mc:Fallback>
                <p:oleObj name="Document" r:id="rId5" imgW="8290751" imgH="32838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3127375"/>
                        <a:ext cx="8032750" cy="3175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718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Do you support that</a:t>
            </a:r>
            <a:r>
              <a:rPr lang="en-US" sz="2200" dirty="0"/>
              <a:t> </a:t>
            </a:r>
            <a:r>
              <a:rPr lang="en-US" sz="2200" dirty="0" smtClean="0"/>
              <a:t>an </a:t>
            </a:r>
            <a:r>
              <a:rPr lang="en-US" sz="2200" dirty="0"/>
              <a:t>EHT SST STA may set up EHT SST operation </a:t>
            </a:r>
            <a:r>
              <a:rPr lang="en-US" sz="2200" dirty="0" smtClean="0"/>
              <a:t>by </a:t>
            </a:r>
            <a:r>
              <a:rPr lang="en-US" sz="2200" dirty="0"/>
              <a:t>negotiating a trigger-enabled TWT as defined in 26.8.2 (Individual TWT agreements) except that: </a:t>
            </a:r>
            <a:endParaRPr lang="en-US" sz="2200" dirty="0" smtClean="0"/>
          </a:p>
          <a:p>
            <a:pPr lvl="1"/>
            <a:r>
              <a:rPr lang="en-US" sz="1800" dirty="0" smtClean="0"/>
              <a:t>A </a:t>
            </a:r>
            <a:r>
              <a:rPr lang="en-US" sz="1800" dirty="0"/>
              <a:t>160 MHz operating STA can operate in either the primary 160 MHz channel or the secondary 160 MHz </a:t>
            </a:r>
            <a:r>
              <a:rPr lang="en-US" sz="1800" dirty="0" smtClean="0"/>
              <a:t>channel </a:t>
            </a:r>
            <a:r>
              <a:rPr lang="en-US" sz="1800" dirty="0"/>
              <a:t>within the BSS </a:t>
            </a:r>
            <a:r>
              <a:rPr lang="en-US" sz="1800" dirty="0" smtClean="0"/>
              <a:t>bandwidth belonging </a:t>
            </a:r>
            <a:r>
              <a:rPr lang="en-US" sz="1800" dirty="0"/>
              <a:t>to </a:t>
            </a:r>
            <a:r>
              <a:rPr lang="en-US" sz="1800" dirty="0" smtClean="0"/>
              <a:t>a current </a:t>
            </a:r>
            <a:r>
              <a:rPr lang="en-US" sz="1800" dirty="0"/>
              <a:t>link or </a:t>
            </a:r>
            <a:r>
              <a:rPr lang="en-US" sz="1800" dirty="0" smtClean="0"/>
              <a:t>a different </a:t>
            </a:r>
            <a:r>
              <a:rPr lang="en-US" sz="1800" dirty="0"/>
              <a:t>link if it is associated with the MLD AP.</a:t>
            </a:r>
          </a:p>
          <a:p>
            <a:pPr lvl="1"/>
            <a:r>
              <a:rPr lang="en-US" sz="1800" dirty="0" smtClean="0"/>
              <a:t>An </a:t>
            </a:r>
            <a:r>
              <a:rPr lang="en-US" sz="1800" dirty="0"/>
              <a:t>80+80 MHz operating STA can operate in any combination of two 80 MHz </a:t>
            </a:r>
            <a:r>
              <a:rPr lang="en-US" sz="1800" dirty="0" smtClean="0"/>
              <a:t>channels within </a:t>
            </a:r>
            <a:r>
              <a:rPr lang="en-US" sz="1800" dirty="0"/>
              <a:t>the BSS </a:t>
            </a:r>
            <a:r>
              <a:rPr lang="en-US" sz="1800" dirty="0" smtClean="0"/>
              <a:t>bandwidth</a:t>
            </a:r>
            <a:r>
              <a:rPr lang="en-US" sz="1800" dirty="0"/>
              <a:t> belonging to </a:t>
            </a:r>
            <a:r>
              <a:rPr lang="en-US" sz="1800" dirty="0" smtClean="0"/>
              <a:t>a current </a:t>
            </a:r>
            <a:r>
              <a:rPr lang="en-US" sz="1800" dirty="0"/>
              <a:t>link or </a:t>
            </a:r>
            <a:r>
              <a:rPr lang="en-US" sz="1800" dirty="0" smtClean="0"/>
              <a:t>a different </a:t>
            </a:r>
            <a:r>
              <a:rPr lang="en-US" sz="1800" dirty="0"/>
              <a:t>link if it is associated with the MLD AP.</a:t>
            </a:r>
            <a:endParaRPr lang="en-US" sz="1800" dirty="0" smtClean="0"/>
          </a:p>
          <a:p>
            <a:pPr lvl="1"/>
            <a:r>
              <a:rPr lang="en-US" sz="1800" dirty="0" smtClean="0"/>
              <a:t>An </a:t>
            </a:r>
            <a:r>
              <a:rPr lang="en-US" sz="1800" dirty="0"/>
              <a:t>80 MHz </a:t>
            </a:r>
            <a:r>
              <a:rPr lang="en-US" sz="1800" dirty="0" smtClean="0"/>
              <a:t>or a 20 MHz operating </a:t>
            </a:r>
            <a:r>
              <a:rPr lang="en-US" sz="1800" dirty="0"/>
              <a:t>STA can operate </a:t>
            </a:r>
            <a:r>
              <a:rPr lang="en-US" sz="1800" dirty="0" smtClean="0"/>
              <a:t>in </a:t>
            </a:r>
            <a:r>
              <a:rPr lang="en-US" sz="1800" dirty="0"/>
              <a:t>any 80 MHz or 20 MHz channel within the BSS bandwidth belonging to </a:t>
            </a:r>
            <a:r>
              <a:rPr lang="en-US" sz="1800" dirty="0" smtClean="0"/>
              <a:t>a current </a:t>
            </a:r>
            <a:r>
              <a:rPr lang="en-US" sz="1800" dirty="0"/>
              <a:t>link or </a:t>
            </a:r>
            <a:r>
              <a:rPr lang="en-US" sz="1800" dirty="0" smtClean="0"/>
              <a:t>a different </a:t>
            </a:r>
            <a:r>
              <a:rPr lang="en-US" sz="1800" dirty="0"/>
              <a:t>link if it is associated with the MLD AP.</a:t>
            </a:r>
          </a:p>
          <a:p>
            <a:pPr lvl="1"/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7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Do you support that an EHT SST AP specifies a packet detection channel of an EHT SST non-AP STA to support a reception of a  preamble punctured PPDU during the negotiated trigger-enabled TWT SPs?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02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EHT </a:t>
            </a:r>
            <a:r>
              <a:rPr lang="en-US" dirty="0" err="1"/>
              <a:t>subchannel</a:t>
            </a:r>
            <a:r>
              <a:rPr lang="en-US" dirty="0"/>
              <a:t> selective </a:t>
            </a:r>
            <a:r>
              <a:rPr lang="en-US" dirty="0" smtClean="0"/>
              <a:t>transmission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7846"/>
            <a:ext cx="9144000" cy="40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/>
              <a:t>The Length of the TWT Channel field in the TWT Parameter Set field is determined by the </a:t>
            </a:r>
            <a:r>
              <a:rPr lang="en-US" dirty="0" smtClean="0"/>
              <a:t>TWT </a:t>
            </a:r>
            <a:r>
              <a:rPr lang="en-US" dirty="0"/>
              <a:t>Channel Length subfield in the Control field in the TWT element.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EHT </a:t>
            </a:r>
            <a:r>
              <a:rPr lang="en-US" dirty="0" err="1"/>
              <a:t>subchannel</a:t>
            </a:r>
            <a:r>
              <a:rPr lang="en-US" dirty="0"/>
              <a:t> selective </a:t>
            </a:r>
            <a:r>
              <a:rPr lang="en-US" dirty="0" smtClean="0"/>
              <a:t>transmission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02" y="3406077"/>
            <a:ext cx="8077200" cy="30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/>
              <a:t>The TWT Channel Length subfield in the Control field in the TWT element indicates the length of the TWT Channel field.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TWT Channel Length subfield is set to 0 if the length of the TWT Channel field is 1 byte and is set to 1 if the length of the TWT Channel field is </a:t>
            </a:r>
            <a:r>
              <a:rPr lang="en-US" dirty="0" smtClean="0"/>
              <a:t>2 </a:t>
            </a:r>
            <a:r>
              <a:rPr lang="en-US" dirty="0"/>
              <a:t>byte.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non-EHT STA sets the TWT Channel Length subfield to 0.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EHT </a:t>
            </a:r>
            <a:r>
              <a:rPr lang="en-US" dirty="0" err="1"/>
              <a:t>subchannel</a:t>
            </a:r>
            <a:r>
              <a:rPr lang="en-US" dirty="0"/>
              <a:t> selective </a:t>
            </a:r>
            <a:r>
              <a:rPr lang="en-US" dirty="0" smtClean="0"/>
              <a:t>transmission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5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/>
              <a:t>An EHT SST STA may set up </a:t>
            </a:r>
            <a:r>
              <a:rPr lang="en-US" dirty="0" smtClean="0"/>
              <a:t>EHT SST </a:t>
            </a:r>
            <a:r>
              <a:rPr lang="en-US" dirty="0"/>
              <a:t>operation by negotiating a trigger-enabled TWT as defined in 26.8.2 (Individual TWT agreements) except that: </a:t>
            </a:r>
          </a:p>
          <a:p>
            <a:pPr lvl="1"/>
            <a:r>
              <a:rPr lang="en-US" dirty="0"/>
              <a:t>When the TWT Channel Length subfield is equal to 1, </a:t>
            </a:r>
            <a:r>
              <a:rPr lang="en-US" dirty="0" smtClean="0"/>
              <a:t>each bit in the Operating Channel Bitmap subfield in the TWT </a:t>
            </a:r>
            <a:r>
              <a:rPr lang="en-US" dirty="0"/>
              <a:t>Channel </a:t>
            </a:r>
            <a:r>
              <a:rPr lang="en-US" dirty="0" smtClean="0"/>
              <a:t>field corresponds to a 80 MHz channel.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TWT response shall have an Operating Channel Bitmap subfield in a TWT Channel field with up to one bit set to 1 to indicate the 80 MHz frequency segment that will contain the RU allocations addressed to the EHT SST non-AP STA that is </a:t>
            </a:r>
            <a:r>
              <a:rPr lang="en-US" dirty="0" smtClean="0"/>
              <a:t>either a 20 MHz operating STA or a 80 </a:t>
            </a:r>
            <a:r>
              <a:rPr lang="en-US" dirty="0"/>
              <a:t>MHz operating </a:t>
            </a:r>
            <a:r>
              <a:rPr lang="en-US" dirty="0" smtClean="0"/>
              <a:t>STA.</a:t>
            </a:r>
          </a:p>
          <a:p>
            <a:pPr lvl="3"/>
            <a:r>
              <a:rPr lang="en-US" dirty="0"/>
              <a:t>An operating channel of a 20 MHz operation STA is determined within the 80 MHz frequency segment by the </a:t>
            </a:r>
            <a:r>
              <a:rPr lang="en-US" dirty="0" smtClean="0"/>
              <a:t>Packet Detection </a:t>
            </a:r>
            <a:r>
              <a:rPr lang="en-US" dirty="0"/>
              <a:t>Channel Bitmap subfield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EHT </a:t>
            </a:r>
            <a:r>
              <a:rPr lang="en-US" dirty="0" err="1"/>
              <a:t>subchannel</a:t>
            </a:r>
            <a:r>
              <a:rPr lang="en-US" dirty="0"/>
              <a:t> selective </a:t>
            </a:r>
            <a:r>
              <a:rPr lang="en-US" dirty="0" smtClean="0"/>
              <a:t>transmission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52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/>
              <a:t>An EHT SST STA may set up </a:t>
            </a:r>
            <a:r>
              <a:rPr lang="en-US" dirty="0" smtClean="0"/>
              <a:t>EHT SST </a:t>
            </a:r>
            <a:r>
              <a:rPr lang="en-US" dirty="0"/>
              <a:t>operation by negotiating a trigger-enabled TWT as defined in 26.8.2 (Individual TWT agreements) except that: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TWT response shall have an Operating Channel Bitmap subfield in </a:t>
            </a:r>
            <a:r>
              <a:rPr lang="en-US" dirty="0" smtClean="0"/>
              <a:t>a </a:t>
            </a:r>
            <a:r>
              <a:rPr lang="en-US" dirty="0"/>
              <a:t>TWT Channel field with up to two bits set to 1 to indicate two contiguous or non-contiguous 80 MHz frequency segments </a:t>
            </a:r>
            <a:r>
              <a:rPr lang="en-US" dirty="0" smtClean="0"/>
              <a:t>containing </a:t>
            </a:r>
            <a:r>
              <a:rPr lang="en-US" dirty="0"/>
              <a:t>the RU allocations addressed to the EHT SST non-AP STA that is a 80+80 MHz operating </a:t>
            </a:r>
            <a:r>
              <a:rPr lang="en-US" dirty="0" smtClean="0"/>
              <a:t>STA.</a:t>
            </a:r>
            <a:endParaRPr lang="en-US" dirty="0"/>
          </a:p>
          <a:p>
            <a:pPr lvl="2"/>
            <a:r>
              <a:rPr lang="en-US" dirty="0"/>
              <a:t>The TWT response shall have an Operating Channel Bitmap subfield in </a:t>
            </a:r>
            <a:r>
              <a:rPr lang="en-US" dirty="0" smtClean="0"/>
              <a:t>a </a:t>
            </a:r>
            <a:r>
              <a:rPr lang="en-US" dirty="0"/>
              <a:t>TWT Channel field with all bits of up to one of Bits B0-B1 and Bits B2-B3 set to 1 to indicate whether the primary 160 MHz channel or the secondary 160 MHz channel </a:t>
            </a:r>
            <a:r>
              <a:rPr lang="en-US" dirty="0" smtClean="0"/>
              <a:t>contains </a:t>
            </a:r>
            <a:r>
              <a:rPr lang="en-US" dirty="0"/>
              <a:t>the RU allocations addressed to the EHT SST non-AP STA that is a 160 MHz operating </a:t>
            </a:r>
            <a:r>
              <a:rPr lang="en-US" dirty="0" smtClean="0"/>
              <a:t>STA.</a:t>
            </a:r>
            <a:endParaRPr lang="en-US" sz="1600" dirty="0"/>
          </a:p>
          <a:p>
            <a:pPr lvl="2"/>
            <a:endParaRPr lang="en-US" sz="1600" u="sng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EHT </a:t>
            </a:r>
            <a:r>
              <a:rPr lang="en-US" dirty="0" err="1"/>
              <a:t>subchannel</a:t>
            </a:r>
            <a:r>
              <a:rPr lang="en-US" dirty="0"/>
              <a:t> selective </a:t>
            </a:r>
            <a:r>
              <a:rPr lang="en-US" dirty="0" smtClean="0"/>
              <a:t>transmission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77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Packet Detection </a:t>
            </a:r>
            <a:r>
              <a:rPr lang="en-US" dirty="0"/>
              <a:t>Channel </a:t>
            </a:r>
            <a:r>
              <a:rPr lang="en-US" dirty="0" smtClean="0"/>
              <a:t>Bitmap subfield </a:t>
            </a:r>
            <a:r>
              <a:rPr lang="en-US" dirty="0"/>
              <a:t>in the TWT Channel field indicates the position of the </a:t>
            </a:r>
            <a:r>
              <a:rPr lang="en-US" dirty="0" smtClean="0"/>
              <a:t>packet detection </a:t>
            </a:r>
            <a:r>
              <a:rPr lang="en-US" dirty="0"/>
              <a:t>channel of the EHT SST STA during the negotiated trigger-enabled TWT SPs. </a:t>
            </a:r>
          </a:p>
          <a:p>
            <a:pPr lvl="1"/>
            <a:r>
              <a:rPr lang="en-US" dirty="0"/>
              <a:t>When the TWT Channel Length subfield is equal to </a:t>
            </a:r>
            <a:r>
              <a:rPr lang="en-US" dirty="0" smtClean="0"/>
              <a:t>1,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TWT response shall have </a:t>
            </a:r>
            <a:r>
              <a:rPr lang="en-US" i="1" dirty="0"/>
              <a:t>N</a:t>
            </a:r>
            <a:r>
              <a:rPr lang="en-US" i="1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bit </a:t>
            </a:r>
            <a:r>
              <a:rPr lang="en-US" dirty="0"/>
              <a:t>in a </a:t>
            </a:r>
            <a:r>
              <a:rPr lang="en-US" dirty="0" smtClean="0"/>
              <a:t>Packet Detection </a:t>
            </a:r>
            <a:r>
              <a:rPr lang="en-US" dirty="0"/>
              <a:t>Channel Bitmap subfield in a TWT Channel field set to </a:t>
            </a:r>
            <a:r>
              <a:rPr lang="en-US" dirty="0" smtClean="0"/>
              <a:t>1. </a:t>
            </a:r>
          </a:p>
          <a:p>
            <a:pPr lvl="3"/>
            <a:r>
              <a:rPr lang="en-US" dirty="0" smtClean="0"/>
              <a:t>The </a:t>
            </a:r>
            <a:r>
              <a:rPr lang="en-US" dirty="0"/>
              <a:t>EHT SST STA performs the </a:t>
            </a:r>
            <a:r>
              <a:rPr lang="en-US" dirty="0" smtClean="0"/>
              <a:t>packet detection </a:t>
            </a:r>
            <a:r>
              <a:rPr lang="en-US" dirty="0"/>
              <a:t>on the </a:t>
            </a:r>
            <a:r>
              <a:rPr lang="en-US" i="1" dirty="0"/>
              <a:t>N</a:t>
            </a:r>
            <a:r>
              <a:rPr lang="en-US" i="1" baseline="30000" dirty="0"/>
              <a:t>th</a:t>
            </a:r>
            <a:r>
              <a:rPr lang="en-US" dirty="0"/>
              <a:t> 20 MHz </a:t>
            </a:r>
            <a:r>
              <a:rPr lang="en-US" dirty="0" smtClean="0"/>
              <a:t>channel </a:t>
            </a:r>
            <a:r>
              <a:rPr lang="en-US" dirty="0"/>
              <a:t>in the operating </a:t>
            </a:r>
            <a:r>
              <a:rPr lang="en-US" dirty="0" smtClean="0"/>
              <a:t>bandwidth indicated </a:t>
            </a:r>
            <a:r>
              <a:rPr lang="en-US" dirty="0"/>
              <a:t>by the Operating Channel Bitmap subfield in the TWT Channel </a:t>
            </a:r>
            <a:r>
              <a:rPr lang="en-US" dirty="0" smtClean="0"/>
              <a:t>field. </a:t>
            </a:r>
          </a:p>
          <a:p>
            <a:pPr lvl="2"/>
            <a:r>
              <a:rPr lang="en-US" dirty="0"/>
              <a:t>The TWT </a:t>
            </a:r>
            <a:r>
              <a:rPr lang="en-US" dirty="0" smtClean="0"/>
              <a:t>Request can </a:t>
            </a:r>
            <a:r>
              <a:rPr lang="en-US" dirty="0"/>
              <a:t>indicate </a:t>
            </a:r>
            <a:r>
              <a:rPr lang="en-US" dirty="0" smtClean="0"/>
              <a:t>one or more channels </a:t>
            </a:r>
            <a:r>
              <a:rPr lang="en-US" dirty="0"/>
              <a:t>as the </a:t>
            </a:r>
            <a:r>
              <a:rPr lang="en-US" dirty="0" smtClean="0"/>
              <a:t>preferred packet detection </a:t>
            </a:r>
            <a:r>
              <a:rPr lang="en-US" dirty="0"/>
              <a:t>channels.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TWT Response can indicate multiple channels as the </a:t>
            </a:r>
            <a:r>
              <a:rPr lang="en-US" dirty="0" smtClean="0"/>
              <a:t>packet detection </a:t>
            </a:r>
            <a:r>
              <a:rPr lang="en-US" dirty="0"/>
              <a:t>channels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EHT </a:t>
            </a:r>
            <a:r>
              <a:rPr lang="en-US" dirty="0" err="1"/>
              <a:t>subchannel</a:t>
            </a:r>
            <a:r>
              <a:rPr lang="en-US" dirty="0"/>
              <a:t> selective </a:t>
            </a:r>
            <a:r>
              <a:rPr lang="en-US" dirty="0" smtClean="0"/>
              <a:t>transmission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3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/>
              <a:t>An EHT SST non-AP STA in a single radio non-AP MLD may set up EHT multi-link SST operation in another </a:t>
            </a:r>
            <a:r>
              <a:rPr lang="en-US" dirty="0" smtClean="0"/>
              <a:t>link by </a:t>
            </a:r>
            <a:r>
              <a:rPr lang="en-US" dirty="0"/>
              <a:t>negotiating a trigger-enabled TWT as defined in 26.8.2 (Individual TWT agreements) except that: </a:t>
            </a:r>
          </a:p>
          <a:p>
            <a:pPr lvl="1"/>
            <a:r>
              <a:rPr lang="en-US" dirty="0"/>
              <a:t>When the TWT Channel Length subfield is equal to 1, </a:t>
            </a:r>
          </a:p>
          <a:p>
            <a:pPr lvl="2"/>
            <a:r>
              <a:rPr lang="en-US" dirty="0"/>
              <a:t>The TWT response shall have a Link ID subfield in a TWT Channel field to indicate the link </a:t>
            </a:r>
            <a:r>
              <a:rPr lang="en-US" dirty="0" smtClean="0"/>
              <a:t>that </a:t>
            </a:r>
            <a:r>
              <a:rPr lang="en-US" dirty="0"/>
              <a:t>the operating bandwidth indicated by the Operating Channel Bitmap subfield in the TWT Channel field is applied during negotiated trigger-enabled TWT SPs.</a:t>
            </a:r>
          </a:p>
          <a:p>
            <a:pPr lvl="2"/>
            <a:r>
              <a:rPr lang="en-US" dirty="0"/>
              <a:t>The TWT Request can indicate the preferred link through a Link ID subfield in a TWT Channel field.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EHT </a:t>
            </a:r>
            <a:r>
              <a:rPr lang="en-US" dirty="0" err="1"/>
              <a:t>subchannel</a:t>
            </a:r>
            <a:r>
              <a:rPr lang="en-US" dirty="0"/>
              <a:t> selective </a:t>
            </a:r>
            <a:r>
              <a:rPr lang="en-US" dirty="0" smtClean="0"/>
              <a:t>transmission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9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For efficient frequency utilization of EHT 320 </a:t>
            </a:r>
            <a:r>
              <a:rPr lang="en-US" dirty="0"/>
              <a:t>MHz BSS,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160 MHz operating STA </a:t>
            </a:r>
            <a:r>
              <a:rPr lang="en-US" dirty="0" smtClean="0"/>
              <a:t>should be able to operate </a:t>
            </a:r>
            <a:r>
              <a:rPr lang="en-US" dirty="0"/>
              <a:t>in either the primary 160 MHz channel or the secondary 160 MHz </a:t>
            </a:r>
            <a:r>
              <a:rPr lang="en-US" dirty="0" smtClean="0"/>
              <a:t>channel within the BSS bandwidth.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160 MHz operating STA </a:t>
            </a:r>
            <a:br>
              <a:rPr lang="en-US" dirty="0"/>
            </a:br>
            <a:r>
              <a:rPr lang="en-US" dirty="0"/>
              <a:t>in EHT 320 MHz BSS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2" y="3879905"/>
            <a:ext cx="8998476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/>
              <a:t>For efficient frequency utilization of EHT 320 MHz BSS, 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80+80 MHz operating STA should be able to operate in any combination of two 80 MHz </a:t>
            </a:r>
            <a:r>
              <a:rPr lang="en-US" dirty="0" smtClean="0"/>
              <a:t>channels within the </a:t>
            </a:r>
            <a:r>
              <a:rPr lang="en-US" dirty="0"/>
              <a:t>BSS bandwidth.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80+80 MHz operating STA </a:t>
            </a:r>
            <a:br>
              <a:rPr lang="en-US" dirty="0"/>
            </a:br>
            <a:r>
              <a:rPr lang="en-US" dirty="0"/>
              <a:t>in EHT 320 MHz BSS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2" y="3331178"/>
            <a:ext cx="8998476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/>
              <a:t>For efficient frequency utilization of EHT 320 MHz BSS, 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80 </a:t>
            </a:r>
            <a:r>
              <a:rPr lang="en-US" dirty="0" smtClean="0"/>
              <a:t>MHz or a 20 MHz </a:t>
            </a:r>
            <a:r>
              <a:rPr lang="en-US" dirty="0"/>
              <a:t>operating STA should be able to </a:t>
            </a:r>
            <a:r>
              <a:rPr lang="en-US" dirty="0" smtClean="0"/>
              <a:t>operate </a:t>
            </a:r>
            <a:r>
              <a:rPr lang="en-US" dirty="0"/>
              <a:t>in </a:t>
            </a:r>
            <a:r>
              <a:rPr lang="en-US" dirty="0" smtClean="0"/>
              <a:t>any 80 MHz or 20 MHz channel within the BSS bandwidth.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80 </a:t>
            </a:r>
            <a:r>
              <a:rPr lang="en-US" dirty="0" smtClean="0"/>
              <a:t>MHz or 20 MHz </a:t>
            </a:r>
            <a:r>
              <a:rPr lang="en-US" dirty="0"/>
              <a:t>operating STA </a:t>
            </a:r>
            <a:br>
              <a:rPr lang="en-US" dirty="0"/>
            </a:br>
            <a:r>
              <a:rPr lang="en-US" dirty="0"/>
              <a:t>in EHT 320 MHz BSS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83" y="3325540"/>
            <a:ext cx="8690238" cy="33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000" dirty="0"/>
              <a:t>An EHT SST AP and an EHT SST non-AP STA where the positions of the first 80 MHz frequency segment and the second 80 MHz frequency segment of the EHT SST non-AP STA are switched to the negotiated positions during a negotiated TWT SP. 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EHT SST Operation </a:t>
            </a:r>
            <a:br>
              <a:rPr lang="en-US" dirty="0"/>
            </a:br>
            <a:r>
              <a:rPr lang="en-US" dirty="0"/>
              <a:t>for 160 MHz operating STA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54" y="3183554"/>
            <a:ext cx="5904296" cy="3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000" dirty="0"/>
              <a:t>An EHT SST AP and an EHT SST non-AP STA where the positions of the first 80 MHz frequency segment and the second 80 MHz frequency segment of the EHT SST non-AP STA are switched to the negotiated positions during a negotiated TWT SP.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EHT SST Operation </a:t>
            </a:r>
            <a:br>
              <a:rPr lang="en-US" dirty="0"/>
            </a:br>
            <a:r>
              <a:rPr lang="en-US" dirty="0"/>
              <a:t>for 80+80 MHz operating STA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7" y="3236524"/>
            <a:ext cx="7620245" cy="330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000" dirty="0"/>
              <a:t>An EHT SST AP and an EHT SST non-AP STA where the position of the 80 MHz or 20 MHz frequency segment of the EHT SST non-AP STA is switched to the negotiated position during a negotiated TWT SP. 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EHT SST Operation </a:t>
            </a:r>
            <a:br>
              <a:rPr lang="en-US" dirty="0"/>
            </a:br>
            <a:r>
              <a:rPr lang="en-US" dirty="0"/>
              <a:t>for 80 </a:t>
            </a:r>
            <a:r>
              <a:rPr lang="en-US" dirty="0" smtClean="0"/>
              <a:t>MHz or 20 MHz </a:t>
            </a:r>
            <a:r>
              <a:rPr lang="en-US" dirty="0"/>
              <a:t>operating STA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83" y="3132944"/>
            <a:ext cx="7714833" cy="33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000" dirty="0"/>
              <a:t>An EHT SST AP in an AP MLD and an EHT SST non-AP STA in a single radio non-AP MLD where the positions of the 160 MHz, 80 MHz, or 20 MHz frequency segment of the EHT SST non-AP STA in the single radio non-AP MLD are switched to the negotiated positions in another link during a negotiated TWT SP.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/>
              <a:t>EHT SST Operation </a:t>
            </a:r>
            <a:r>
              <a:rPr lang="en-US" dirty="0" smtClean="0"/>
              <a:t>across links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6759"/>
            <a:ext cx="9144000" cy="27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In this contribution, we have discussed an EHT SST operation to support a 20 MHz operating STA, a 80 MHz operating STA, a 80+80 MHz operating STA, and a 160 MHz operating STA in an EHT 320 MHz BSS.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Yongho Seok, MediaTek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5" y="685800"/>
            <a:ext cx="9144195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55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2D25672F2F5D4AA9AE255D69FED637" ma:contentTypeVersion="1" ma:contentTypeDescription="Create a new document." ma:contentTypeScope="" ma:versionID="4956819f99e8db43e2a2111e3b300df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d2ab0423195891a282ae33591addd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DB7F03-E2F4-4208-8217-CF5CB1C8F085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E42FB28-4175-4352-A1B1-A428BA28D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A7BDBA-0428-497A-823E-604947E287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113852</TotalTime>
  <Words>1389</Words>
  <Application>Microsoft Office PowerPoint</Application>
  <PresentationFormat>On-screen Show (4:3)</PresentationFormat>
  <Paragraphs>119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 Unicode MS</vt:lpstr>
      <vt:lpstr>Arial</vt:lpstr>
      <vt:lpstr>Times New Roman</vt:lpstr>
      <vt:lpstr>802-11-Submission</vt:lpstr>
      <vt:lpstr>Document</vt:lpstr>
      <vt:lpstr>EHT SST Operation</vt:lpstr>
      <vt:lpstr>160 MHz operating STA  in EHT 320 MHz BSS</vt:lpstr>
      <vt:lpstr>80+80 MHz operating STA  in EHT 320 MHz BSS</vt:lpstr>
      <vt:lpstr>80 MHz or 20 MHz operating STA  in EHT 320 MHz BSS</vt:lpstr>
      <vt:lpstr>EHT SST Operation  for 160 MHz operating STA</vt:lpstr>
      <vt:lpstr>EHT SST Operation  for 80+80 MHz operating STA</vt:lpstr>
      <vt:lpstr>EHT SST Operation  for 80 MHz or 20 MHz operating STA</vt:lpstr>
      <vt:lpstr>EHT SST Operation across links</vt:lpstr>
      <vt:lpstr>Conclusion</vt:lpstr>
      <vt:lpstr>Straw Poll 1</vt:lpstr>
      <vt:lpstr>Straw Poll 2</vt:lpstr>
      <vt:lpstr>Backup</vt:lpstr>
      <vt:lpstr>EHT subchannel selective transmission</vt:lpstr>
      <vt:lpstr>EHT subchannel selective transmission</vt:lpstr>
      <vt:lpstr>EHT subchannel selective transmission</vt:lpstr>
      <vt:lpstr>EHT subchannel selective transmission</vt:lpstr>
      <vt:lpstr>EHT subchannel selective transmission</vt:lpstr>
      <vt:lpstr>EHT subchannel selective transmission</vt:lpstr>
      <vt:lpstr>EHT subchannel selective transmission</vt:lpstr>
    </vt:vector>
  </TitlesOfParts>
  <Company>AT&amp;T Labs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lastModifiedBy>Yongho Seok</cp:lastModifiedBy>
  <cp:revision>1682</cp:revision>
  <cp:lastPrinted>1998-02-10T13:28:06Z</cp:lastPrinted>
  <dcterms:created xsi:type="dcterms:W3CDTF">2007-05-21T21:00:37Z</dcterms:created>
  <dcterms:modified xsi:type="dcterms:W3CDTF">2020-07-06T06:01:17Z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0x0101009A2D25672F2F5D4AA9AE255D69FED637</vt:lpwstr>
  </property>
</Properties>
</file>