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57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96821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0">
              <a:defRPr sz="1800" b="1"/>
            </a:pPr>
            <a:r>
              <a:rPr lang="en-US" dirty="0"/>
              <a:t>May</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defRPr sz="1800" b="1"/>
            </a:pPr>
            <a:r>
              <a:rPr dirty="0"/>
              <a:t>doc.: IEEE 802.11-20/0</a:t>
            </a:r>
            <a:r>
              <a:rPr lang="en-US" dirty="0"/>
              <a:t>733r0</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t>
            </a:r>
            <a:r>
              <a:rPr lang="en-US" dirty="0"/>
              <a:t>A</a:t>
            </a:r>
            <a:r>
              <a:rPr dirty="0"/>
              <a:t>genda-</a:t>
            </a:r>
            <a:r>
              <a:rPr lang="en-US" dirty="0"/>
              <a:t>May</a:t>
            </a:r>
            <a:r>
              <a:rPr dirty="0"/>
              <a:t>-2020</a:t>
            </a:r>
          </a:p>
        </p:txBody>
      </p:sp>
      <p:sp>
        <p:nvSpPr>
          <p:cNvPr id="102" name="Rectangle 6"/>
          <p:cNvSpPr txBox="1">
            <a:spLocks noGrp="1"/>
          </p:cNvSpPr>
          <p:nvPr>
            <p:ph type="body" idx="1"/>
          </p:nvPr>
        </p:nvSpPr>
        <p:spPr>
          <a:prstGeom prst="rect">
            <a:avLst/>
          </a:prstGeom>
        </p:spPr>
        <p:txBody>
          <a:bodyPr/>
          <a:lstStyle/>
          <a:p>
            <a:pPr algn="ctr">
              <a:spcBef>
                <a:spcPts val="400"/>
              </a:spcBef>
              <a:buSzTx/>
              <a:buNone/>
              <a:defRPr sz="2000"/>
            </a:pPr>
            <a:r>
              <a:rPr dirty="0"/>
              <a:t>Date:</a:t>
            </a:r>
            <a:r>
              <a:rPr b="0" dirty="0"/>
              <a:t> 2020-0</a:t>
            </a:r>
            <a:r>
              <a:rPr lang="en-US" b="0" dirty="0"/>
              <a:t>5-11</a:t>
            </a:r>
            <a:endParaRPr b="0" dirty="0"/>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May</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a:bodyPr>
          <a:lstStyle/>
          <a:p>
            <a:pPr marL="0" indent="0" defTabSz="786384">
              <a:lnSpc>
                <a:spcPct val="90000"/>
              </a:lnSpc>
              <a:spcBef>
                <a:spcPts val="200"/>
              </a:spcBef>
              <a:buSzTx/>
              <a:buNone/>
              <a:defRPr sz="2408"/>
            </a:pPr>
            <a:r>
              <a:rPr dirty="0"/>
              <a:t>Monday </a:t>
            </a:r>
            <a:r>
              <a:rPr lang="en-US" dirty="0"/>
              <a:t>May 11</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a:t>
            </a:r>
            <a:endParaRPr dirty="0"/>
          </a:p>
          <a:p>
            <a:pPr marL="294894" lvl="1" indent="-294894" defTabSz="786384">
              <a:lnSpc>
                <a:spcPct val="90000"/>
              </a:lnSpc>
              <a:spcBef>
                <a:spcPts val="200"/>
              </a:spcBef>
              <a:buFont typeface="Arial"/>
              <a:buChar char="•"/>
              <a:defRPr sz="1720"/>
            </a:pPr>
            <a:r>
              <a:rPr dirty="0"/>
              <a:t>Status update </a:t>
            </a:r>
            <a:endParaRPr b="0"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One submission received (still waiting on submission number)</a:t>
            </a:r>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Discuss June Telecon Schedule</a:t>
            </a:r>
          </a:p>
          <a:p>
            <a:pPr marL="589788" lvl="2" indent="-294894" defTabSz="786384">
              <a:lnSpc>
                <a:spcPct val="90000"/>
              </a:lnSpc>
              <a:spcBef>
                <a:spcPts val="200"/>
              </a:spcBef>
              <a:buFont typeface="Arial"/>
              <a:defRPr sz="1720"/>
            </a:pPr>
            <a:r>
              <a:rPr lang="en-US" dirty="0"/>
              <a:t>Propose June 8</a:t>
            </a: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a:defRPr sz="1800" b="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t>Initial Infrastructure Connection Steering </a:t>
            </a:r>
            <a:endParaRPr sz="2000"/>
          </a:p>
          <a:p>
            <a:pPr marL="914400" lvl="1" indent="-180000">
              <a:spcBef>
                <a:spcPts val="300"/>
              </a:spcBef>
              <a:buFont typeface="Verdana"/>
              <a:buChar char="−"/>
              <a:defRPr sz="1800" b="0">
                <a:latin typeface="Intel Clear"/>
                <a:ea typeface="Intel Clear"/>
                <a:cs typeface="Intel Clear"/>
                <a:sym typeface="Intel Clear"/>
              </a:defRPr>
            </a:pPr>
            <a:r>
              <a:t>Customer Support and Troubleshooting </a:t>
            </a:r>
            <a:endParaRPr sz="2000"/>
          </a:p>
          <a:p>
            <a:pPr marL="914400" lvl="1" indent="-180000">
              <a:spcBef>
                <a:spcPts val="300"/>
              </a:spcBef>
              <a:buFont typeface="Verdana"/>
              <a:buChar char="−"/>
              <a:defRPr sz="1800" b="0">
                <a:latin typeface="Intel Clear"/>
                <a:ea typeface="Intel Clear"/>
                <a:cs typeface="Intel Clear"/>
                <a:sym typeface="Intel Clear"/>
              </a:defRPr>
            </a:pPr>
            <a:r>
              <a:t>Arrival detection in a home environment, or other trusted environment</a:t>
            </a:r>
            <a:endParaRPr sz="2000"/>
          </a:p>
          <a:p>
            <a:pPr marL="565739" lvl="1" indent="-180000">
              <a:spcBef>
                <a:spcPts val="300"/>
              </a:spcBef>
              <a:buFont typeface="Verdana"/>
              <a:buChar char="−"/>
              <a:defRPr sz="1600" b="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sz="1800" b="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rPr dirty="0"/>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13</a:t>
            </a:fld>
            <a:endParaRPr/>
          </a:p>
        </p:txBody>
      </p:sp>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May 25, 2020 10:00amEDT</a:t>
            </a:r>
          </a:p>
          <a:p>
            <a:pPr lvl="1"/>
            <a:r>
              <a:rPr lang="en-US" dirty="0"/>
              <a:t>Continued presentations/discussion</a:t>
            </a:r>
            <a:endParaRPr lang="en-US" b="0" dirty="0"/>
          </a:p>
          <a:p>
            <a:pPr lvl="1"/>
            <a:r>
              <a:rPr lang="en-US" dirty="0"/>
              <a:t>AOB</a:t>
            </a:r>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Next Teleconference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14</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rPr dirty="0"/>
              <a:t>Agenda for:</a:t>
            </a:r>
          </a:p>
          <a:p>
            <a:pPr algn="ctr">
              <a:buSzTx/>
              <a:buNone/>
            </a:pPr>
            <a:endParaRPr dirty="0"/>
          </a:p>
          <a:p>
            <a:pPr algn="ctr">
              <a:buSzTx/>
              <a:buNone/>
            </a:pPr>
            <a:r>
              <a:rPr dirty="0"/>
              <a:t> RCM SG, Telecon</a:t>
            </a:r>
            <a:r>
              <a:rPr lang="en-US" dirty="0"/>
              <a:t>s</a:t>
            </a:r>
            <a:r>
              <a:rPr dirty="0"/>
              <a:t>, </a:t>
            </a:r>
            <a:r>
              <a:rPr lang="en-US" dirty="0"/>
              <a:t>May</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normAutofit fontScale="90000"/>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rPr dirty="0"/>
              <a:t>Agenda</a:t>
            </a:r>
          </a:p>
          <a:p>
            <a:r>
              <a:rPr lang="en-US" dirty="0"/>
              <a:t>May</a:t>
            </a:r>
            <a:r>
              <a:rPr dirty="0"/>
              <a:t> 2020 Tel</a:t>
            </a:r>
            <a:r>
              <a:rPr lang="en-US" dirty="0"/>
              <a:t>e</a:t>
            </a:r>
            <a:r>
              <a:rPr dirty="0"/>
              <a:t>conference</a:t>
            </a:r>
            <a:r>
              <a:rPr lang="en-US" dirty="0"/>
              <a:t>s</a:t>
            </a:r>
            <a:endParaRPr dirty="0"/>
          </a:p>
          <a:p>
            <a:pPr>
              <a:defRPr sz="2000"/>
            </a:pPr>
            <a:endParaRPr dirty="0"/>
          </a:p>
          <a:p>
            <a:pPr>
              <a:spcBef>
                <a:spcPts val="400"/>
              </a:spcBef>
              <a:defRPr sz="2000"/>
            </a:pPr>
            <a:r>
              <a:rPr dirty="0"/>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May 11th</a:t>
            </a:r>
            <a:endParaRPr baseline="300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pPr lvl="1"/>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92</TotalTime>
  <Words>725</Words>
  <Application>Microsoft Office PowerPoint</Application>
  <PresentationFormat>On-screen Show (4:3)</PresentationFormat>
  <Paragraphs>116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Intel Clear</vt:lpstr>
      <vt:lpstr>Times New Roman</vt:lpstr>
      <vt:lpstr>Verdana</vt:lpstr>
      <vt:lpstr>802-11-Submission</vt:lpstr>
      <vt:lpstr>RCM-SG-Agenda-May-2020</vt:lpstr>
      <vt:lpstr>Abstract</vt:lpstr>
      <vt:lpstr>IEEE 802.11   Random and Changing MAC Addresses Study Group</vt:lpstr>
      <vt:lpstr>Monday, May 11th</vt:lpstr>
      <vt:lpstr>Call for Secretary</vt:lpstr>
      <vt:lpstr>Attendance, etc.</vt:lpstr>
      <vt:lpstr>Participation in IEEE 802 Meetings</vt:lpstr>
      <vt:lpstr>Other Guidelines for IEEE WG Meetings</vt:lpstr>
      <vt:lpstr>Study group operating rules</vt:lpstr>
      <vt:lpstr>RCM ad-hoc Agenda – May 2020</vt:lpstr>
      <vt:lpstr>Motion sent to EC </vt:lpstr>
      <vt:lpstr>Scope and Goals</vt:lpstr>
      <vt:lpstr>Next Teleconference</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9</cp:revision>
  <dcterms:modified xsi:type="dcterms:W3CDTF">2020-05-08T20:18:00Z</dcterms:modified>
</cp:coreProperties>
</file>