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401" r:id="rId3"/>
    <p:sldId id="402" r:id="rId4"/>
    <p:sldId id="414" r:id="rId5"/>
    <p:sldId id="404" r:id="rId6"/>
    <p:sldId id="405" r:id="rId7"/>
    <p:sldId id="410" r:id="rId8"/>
    <p:sldId id="411" r:id="rId9"/>
    <p:sldId id="413" r:id="rId10"/>
    <p:sldId id="412" r:id="rId11"/>
    <p:sldId id="393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366CC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7" autoAdjust="0"/>
    <p:restoredTop sz="95848" autoAdjust="0"/>
  </p:normalViewPr>
  <p:slideViewPr>
    <p:cSldViewPr>
      <p:cViewPr>
        <p:scale>
          <a:sx n="100" d="100"/>
          <a:sy n="100" d="100"/>
        </p:scale>
        <p:origin x="-2040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5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802.11-20/0715r0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Overhead Comparisons of EHT-SIG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2020-05-07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5897807"/>
              </p:ext>
            </p:extLst>
          </p:nvPr>
        </p:nvGraphicFramePr>
        <p:xfrm>
          <a:off x="520700" y="2752725"/>
          <a:ext cx="7905750" cy="371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4" name="Document" r:id="rId4" imgW="9369461" imgH="4458500" progId="Word.Document.8">
                  <p:embed/>
                </p:oleObj>
              </mc:Choice>
              <mc:Fallback>
                <p:oleObj name="Document" r:id="rId4" imgW="9369461" imgH="44585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752725"/>
                        <a:ext cx="7905750" cy="3711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Results of Overhead Comparisons – BW 320MHz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144780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/>
              <a:t>Option 1</a:t>
            </a:r>
            <a:endParaRPr lang="ko-KR" altLang="en-US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791200" y="146170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/>
              <a:t>Option 2</a:t>
            </a:r>
            <a:endParaRPr lang="ko-KR" altLang="en-US" sz="1600" b="1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3375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53375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For both options, the overhead </a:t>
            </a:r>
            <a:r>
              <a:rPr lang="en-US" altLang="ko-KR" sz="1800" dirty="0"/>
              <a:t>of 11ax SIG-B-style design </a:t>
            </a:r>
            <a:r>
              <a:rPr lang="en-US" altLang="ko-KR" sz="1800" dirty="0" smtClean="0"/>
              <a:t>is </a:t>
            </a:r>
            <a:r>
              <a:rPr lang="en-US" altLang="ko-KR" sz="1800" dirty="0"/>
              <a:t>smaller than that of self-contained </a:t>
            </a:r>
            <a:r>
              <a:rPr lang="en-US" altLang="ko-KR" sz="1800" dirty="0" smtClean="0"/>
              <a:t>design. </a:t>
            </a:r>
            <a:endParaRPr lang="en-US" altLang="ko-KR" sz="1800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05754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ko-KR" dirty="0">
                <a:solidFill>
                  <a:schemeClr val="tx1"/>
                </a:solidFill>
              </a:rPr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contribution, we compared </a:t>
            </a:r>
            <a:r>
              <a:rPr lang="en-US" altLang="ko-KR" dirty="0"/>
              <a:t>the overhead of 11ax SIG-B-style </a:t>
            </a:r>
            <a:r>
              <a:rPr lang="en-US" altLang="ko-KR" dirty="0" smtClean="0"/>
              <a:t>and self-contained designs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We</a:t>
            </a:r>
            <a:r>
              <a:rPr lang="en-US" altLang="ko-KR" dirty="0" smtClean="0"/>
              <a:t> </a:t>
            </a:r>
            <a:r>
              <a:rPr lang="en-US" altLang="ko-KR" dirty="0" smtClean="0"/>
              <a:t>confirmed that </a:t>
            </a:r>
            <a:r>
              <a:rPr lang="en-US" altLang="ko-KR" dirty="0"/>
              <a:t>the overhead of 11ax SIG-B-style </a:t>
            </a:r>
            <a:r>
              <a:rPr lang="en-US" altLang="ko-KR" dirty="0" smtClean="0"/>
              <a:t>design is always smaller than that of self-contained design </a:t>
            </a:r>
            <a:r>
              <a:rPr lang="en-US" altLang="ko-KR" dirty="0" smtClean="0"/>
              <a:t>for any </a:t>
            </a:r>
            <a:r>
              <a:rPr lang="en-US" altLang="ko-KR" dirty="0"/>
              <a:t>structure for content channel and </a:t>
            </a:r>
            <a:r>
              <a:rPr lang="en-US" altLang="ko-KR" dirty="0" smtClean="0"/>
              <a:t>bandwidth.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8351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contribution, we calculate the number of </a:t>
            </a:r>
            <a:r>
              <a:rPr lang="en-US" altLang="ko-KR" dirty="0"/>
              <a:t>bits </a:t>
            </a:r>
            <a:r>
              <a:rPr lang="en-US" altLang="ko-KR" dirty="0" smtClean="0"/>
              <a:t>for EHT-SIG when </a:t>
            </a:r>
            <a:r>
              <a:rPr lang="en-US" altLang="ko-KR" dirty="0"/>
              <a:t>11ax SIG-B-style </a:t>
            </a:r>
            <a:r>
              <a:rPr lang="en-US" altLang="ko-KR" dirty="0" smtClean="0"/>
              <a:t>design or self-contained design is considered to </a:t>
            </a:r>
            <a:r>
              <a:rPr lang="en-US" altLang="ko-KR" dirty="0"/>
              <a:t>compare the overhead </a:t>
            </a:r>
            <a:r>
              <a:rPr lang="en-US" altLang="ko-KR" dirty="0" smtClean="0"/>
              <a:t>of both methods according to the bandwidths and </a:t>
            </a:r>
            <a:r>
              <a:rPr lang="en-US" altLang="ko-KR" dirty="0"/>
              <a:t>number of users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37111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600" dirty="0" smtClean="0"/>
              <a:t>Overhead of EHT-SIG with 11ax SIG-B-style </a:t>
            </a:r>
            <a:r>
              <a:rPr lang="en-US" altLang="ko-KR" sz="2600" dirty="0"/>
              <a:t>D</a:t>
            </a:r>
            <a:r>
              <a:rPr lang="en-US" altLang="ko-KR" sz="2600" dirty="0" smtClean="0"/>
              <a:t>esign</a:t>
            </a:r>
            <a:endParaRPr lang="ko-KR" altLang="en-US" sz="2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Common field for each EHT-SIG content channel</a:t>
            </a:r>
          </a:p>
          <a:p>
            <a:pPr lvl="1"/>
            <a:r>
              <a:rPr lang="en-US" altLang="ko-KR" dirty="0" smtClean="0"/>
              <a:t>For BW 80MHz</a:t>
            </a:r>
            <a:r>
              <a:rPr lang="en-US" altLang="ko-KR" dirty="0"/>
              <a:t>, </a:t>
            </a:r>
            <a:r>
              <a:rPr lang="en-US" altLang="ko-KR" dirty="0" smtClean="0"/>
              <a:t>common </a:t>
            </a:r>
            <a:r>
              <a:rPr lang="en-US" altLang="ko-KR" dirty="0"/>
              <a:t>field for each EHT-SIG content </a:t>
            </a:r>
            <a:r>
              <a:rPr lang="en-US" altLang="ko-KR" dirty="0" smtClean="0"/>
              <a:t>channel has 31 bits (2*10 bits+1 bit+4 bits+6 bits as follows</a:t>
            </a:r>
            <a:r>
              <a:rPr lang="en-US" altLang="ko-KR" dirty="0" smtClean="0"/>
              <a:t>).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Note: If we consider that the </a:t>
            </a:r>
            <a:r>
              <a:rPr lang="en-US" altLang="ko-KR" dirty="0"/>
              <a:t>content channels per each 80MHz may carry the information of its 80MHz </a:t>
            </a:r>
            <a:r>
              <a:rPr lang="en-US" altLang="ko-KR" dirty="0" smtClean="0"/>
              <a:t>(based on passed motions and SPs in TGbe), the number of RU Allocation subfields can be set to 2 (N=2) for BW&gt;=80MHz.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sz="2400" dirty="0" smtClean="0"/>
          </a:p>
          <a:p>
            <a:pPr marL="0" indent="0">
              <a:buNone/>
            </a:pP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346586"/>
              </p:ext>
            </p:extLst>
          </p:nvPr>
        </p:nvGraphicFramePr>
        <p:xfrm>
          <a:off x="990600" y="2628053"/>
          <a:ext cx="7620000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016000"/>
                <a:gridCol w="1233714"/>
                <a:gridCol w="3846286"/>
              </a:tblGrid>
              <a:tr h="2757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Subfield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Number of subfields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Number</a:t>
                      </a:r>
                      <a:r>
                        <a:rPr lang="en-US" altLang="ko-KR" sz="1200" baseline="0" dirty="0" smtClean="0"/>
                        <a:t> of bits per subfield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Description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25738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RU Allocation </a:t>
                      </a:r>
                      <a:endParaRPr lang="ko-KR" alt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ko-KR" alt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ko-KR" alt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rgbClr val="FF0000"/>
                          </a:solidFill>
                        </a:rPr>
                        <a:t>RU</a:t>
                      </a:r>
                      <a:r>
                        <a:rPr lang="en-US" altLang="ko-KR" sz="1100" b="1" baseline="0" dirty="0" smtClean="0">
                          <a:solidFill>
                            <a:srgbClr val="FF0000"/>
                          </a:solidFill>
                        </a:rPr>
                        <a:t> Allocation table of 10 bits is required to indicate multi-RU assignment and MU-MIMO STAs (up to 16</a:t>
                      </a:r>
                      <a:r>
                        <a:rPr lang="en-US" altLang="ko-KR" sz="1100" b="1" baseline="0" dirty="0" smtClean="0">
                          <a:solidFill>
                            <a:srgbClr val="FF0000"/>
                          </a:solidFill>
                        </a:rPr>
                        <a:t>).</a:t>
                      </a:r>
                      <a:endParaRPr lang="en-US" altLang="ko-KR" sz="1100" b="1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16546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Center 26-tone RU 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 or 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</a:tr>
              <a:tr h="16546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CRC 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</a:tr>
              <a:tr h="16546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Tail 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6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5941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200" dirty="0" smtClean="0"/>
              <a:t>Overhead of EHT-SIG with 11ax SIG-B-style Design (Cont’d)</a:t>
            </a:r>
            <a:endParaRPr lang="ko-KR" altLang="en-US" sz="2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User field: 22 bits (as follows) + per user effective 5 bits for CRC + tail = 27 bits per user</a:t>
            </a:r>
          </a:p>
          <a:p>
            <a:pPr lvl="1"/>
            <a:r>
              <a:rPr lang="en-US" altLang="ko-KR" dirty="0" smtClean="0"/>
              <a:t>For Non-MU-MIMO </a:t>
            </a:r>
            <a:r>
              <a:rPr lang="en-US" altLang="ko-KR" dirty="0"/>
              <a:t>allocation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For MU-MIMO </a:t>
            </a:r>
            <a:r>
              <a:rPr lang="en-US" altLang="ko-KR" dirty="0" smtClean="0"/>
              <a:t>allocation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6895524" y="6477000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699667"/>
              </p:ext>
            </p:extLst>
          </p:nvPr>
        </p:nvGraphicFramePr>
        <p:xfrm>
          <a:off x="1143000" y="2560121"/>
          <a:ext cx="35814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75260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Subfield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Number</a:t>
                      </a:r>
                      <a:r>
                        <a:rPr lang="en-US" altLang="ko-KR" sz="1200" baseline="0" dirty="0" smtClean="0"/>
                        <a:t> of bits 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STA-ID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11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NSTS</a:t>
                      </a:r>
                      <a:endParaRPr lang="ko-KR" alt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rgbClr val="FF0000"/>
                          </a:solidFill>
                        </a:rPr>
                        <a:t>4 (due to 16SS in EHT)</a:t>
                      </a:r>
                      <a:endParaRPr lang="ko-KR" alt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Beamformed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874535"/>
              </p:ext>
            </p:extLst>
          </p:nvPr>
        </p:nvGraphicFramePr>
        <p:xfrm>
          <a:off x="4953000" y="2560121"/>
          <a:ext cx="35814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75260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Subfield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Number</a:t>
                      </a:r>
                      <a:r>
                        <a:rPr lang="en-US" altLang="ko-KR" sz="1200" baseline="0" dirty="0" smtClean="0"/>
                        <a:t> of bits 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MCS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DCM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Coding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314695"/>
              </p:ext>
            </p:extLst>
          </p:nvPr>
        </p:nvGraphicFramePr>
        <p:xfrm>
          <a:off x="1143000" y="4267200"/>
          <a:ext cx="35814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75260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Subfield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Number</a:t>
                      </a:r>
                      <a:r>
                        <a:rPr lang="en-US" altLang="ko-KR" sz="1200" baseline="0" dirty="0" smtClean="0"/>
                        <a:t> of bits 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STA-ID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11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Spatial Configuration</a:t>
                      </a:r>
                      <a:endParaRPr lang="ko-KR" alt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rgbClr val="FF0000"/>
                          </a:solidFill>
                        </a:rPr>
                        <a:t>5 (due to 16SS in EHT)</a:t>
                      </a:r>
                      <a:endParaRPr lang="ko-KR" alt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520573"/>
              </p:ext>
            </p:extLst>
          </p:nvPr>
        </p:nvGraphicFramePr>
        <p:xfrm>
          <a:off x="4953000" y="4267200"/>
          <a:ext cx="35814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75260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Subfield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Number</a:t>
                      </a:r>
                      <a:r>
                        <a:rPr lang="en-US" altLang="ko-KR" sz="1200" baseline="0" dirty="0" smtClean="0"/>
                        <a:t> of bits 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MCS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Coding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8133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600" dirty="0" smtClean="0"/>
              <a:t>Overhead of EHT-SIG with Self-contained </a:t>
            </a:r>
            <a:r>
              <a:rPr lang="en-US" altLang="ko-KR" sz="2600" dirty="0"/>
              <a:t>D</a:t>
            </a:r>
            <a:r>
              <a:rPr lang="en-US" altLang="ko-KR" sz="2600" dirty="0" smtClean="0"/>
              <a:t>esign</a:t>
            </a:r>
            <a:endParaRPr lang="ko-KR" altLang="en-US" sz="2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User field: 44 bits </a:t>
            </a:r>
            <a:r>
              <a:rPr lang="en-US" altLang="ko-KR" dirty="0"/>
              <a:t>per </a:t>
            </a:r>
            <a:r>
              <a:rPr lang="en-US" altLang="ko-KR" dirty="0" smtClean="0"/>
              <a:t>user</a:t>
            </a:r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pPr lvl="1"/>
            <a:r>
              <a:rPr lang="en-US" altLang="ko-KR" dirty="0" smtClean="0"/>
              <a:t>Note</a:t>
            </a:r>
            <a:r>
              <a:rPr lang="en-US" altLang="ko-KR" dirty="0"/>
              <a:t>: </a:t>
            </a:r>
            <a:r>
              <a:rPr lang="en-US" altLang="ko-KR" dirty="0" smtClean="0"/>
              <a:t>One CRC and </a:t>
            </a:r>
            <a:r>
              <a:rPr lang="en-US" altLang="ko-KR" dirty="0"/>
              <a:t>tail per one </a:t>
            </a:r>
            <a:r>
              <a:rPr lang="en-US" altLang="ko-KR" dirty="0" smtClean="0"/>
              <a:t>U</a:t>
            </a:r>
            <a:r>
              <a:rPr lang="en-US" altLang="ko-KR" dirty="0" smtClean="0"/>
              <a:t>ser field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If there are 2 User fields in one User Block field, one </a:t>
            </a:r>
            <a:r>
              <a:rPr lang="en-US" altLang="ko-KR" dirty="0" smtClean="0"/>
              <a:t>CRC + tail for 2 </a:t>
            </a:r>
            <a:r>
              <a:rPr lang="en-US" altLang="ko-KR" dirty="0" smtClean="0"/>
              <a:t>User fields </a:t>
            </a:r>
            <a:r>
              <a:rPr lang="en-US" altLang="ko-KR" dirty="0" smtClean="0"/>
              <a:t>may be </a:t>
            </a:r>
            <a:r>
              <a:rPr lang="en-US" altLang="ko-KR" dirty="0" smtClean="0"/>
              <a:t>weak comparing </a:t>
            </a:r>
            <a:r>
              <a:rPr lang="en-US" altLang="ko-KR" dirty="0" smtClean="0"/>
              <a:t>to User field in 11ax </a:t>
            </a:r>
            <a:r>
              <a:rPr lang="en-US" altLang="ko-KR" dirty="0"/>
              <a:t>SIG-B-style </a:t>
            </a:r>
            <a:r>
              <a:rPr lang="en-US" altLang="ko-KR" dirty="0" smtClean="0"/>
              <a:t>design.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But</a:t>
            </a:r>
            <a:r>
              <a:rPr lang="en-US" altLang="ko-KR" dirty="0"/>
              <a:t>, this </a:t>
            </a:r>
            <a:r>
              <a:rPr lang="en-US" altLang="ko-KR" dirty="0" smtClean="0"/>
              <a:t>can be changed so that the overall performance </a:t>
            </a:r>
            <a:r>
              <a:rPr lang="en-US" altLang="ko-KR" dirty="0"/>
              <a:t>is </a:t>
            </a:r>
            <a:r>
              <a:rPr lang="en-US" altLang="ko-KR" dirty="0" smtClean="0"/>
              <a:t>similar.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20" name="표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870701"/>
              </p:ext>
            </p:extLst>
          </p:nvPr>
        </p:nvGraphicFramePr>
        <p:xfrm>
          <a:off x="990600" y="1981200"/>
          <a:ext cx="76200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7500"/>
                <a:gridCol w="1270000"/>
                <a:gridCol w="476250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Subfield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Number</a:t>
                      </a:r>
                      <a:r>
                        <a:rPr lang="en-US" altLang="ko-KR" sz="1100" baseline="0" dirty="0" smtClean="0"/>
                        <a:t> of bits per subfield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Description</a:t>
                      </a:r>
                      <a:endParaRPr lang="ko-KR" altLang="en-US" sz="11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AID12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12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rgbClr val="FF0000"/>
                          </a:solidFill>
                        </a:rPr>
                        <a:t>RU</a:t>
                      </a:r>
                      <a:r>
                        <a:rPr lang="en-US" altLang="ko-KR" sz="1100" b="1" baseline="0" dirty="0" smtClean="0">
                          <a:solidFill>
                            <a:srgbClr val="FF0000"/>
                          </a:solidFill>
                        </a:rPr>
                        <a:t> Allocation</a:t>
                      </a:r>
                      <a:endParaRPr lang="ko-KR" alt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ko-KR" alt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rgbClr val="FF0000"/>
                          </a:solidFill>
                        </a:rPr>
                        <a:t>RU Allocation table of 10 bits is required to indicate multi-RU assignment.</a:t>
                      </a:r>
                      <a:endParaRPr lang="ko-KR" alt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Coding</a:t>
                      </a:r>
                      <a:endParaRPr lang="ko-KR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MCS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4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DCM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rgbClr val="FF0000"/>
                          </a:solidFill>
                        </a:rPr>
                        <a:t>SS Allocation</a:t>
                      </a:r>
                      <a:endParaRPr lang="ko-KR" alt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ko-KR" alt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rgbClr val="FF0000"/>
                          </a:solidFill>
                        </a:rPr>
                        <a:t>4 bits</a:t>
                      </a:r>
                      <a:r>
                        <a:rPr lang="en-US" altLang="ko-KR" sz="1100" b="1" baseline="0" dirty="0" smtClean="0">
                          <a:solidFill>
                            <a:srgbClr val="FF0000"/>
                          </a:solidFill>
                        </a:rPr>
                        <a:t> for s</a:t>
                      </a:r>
                      <a:r>
                        <a:rPr lang="en-US" altLang="ko-KR" sz="1100" b="1" dirty="0" smtClean="0">
                          <a:solidFill>
                            <a:srgbClr val="FF0000"/>
                          </a:solidFill>
                        </a:rPr>
                        <a:t>tarting spatial </a:t>
                      </a:r>
                      <a:r>
                        <a:rPr lang="en-US" altLang="ko-KR" sz="1100" b="1" dirty="0" smtClean="0">
                          <a:solidFill>
                            <a:srgbClr val="FF0000"/>
                          </a:solidFill>
                        </a:rPr>
                        <a:t>stream, </a:t>
                      </a:r>
                      <a:endParaRPr lang="en-US" altLang="ko-KR" sz="11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altLang="ko-KR" sz="1100" b="1" baseline="0" dirty="0" smtClean="0">
                          <a:solidFill>
                            <a:srgbClr val="FF0000"/>
                          </a:solidFill>
                        </a:rPr>
                        <a:t> bits for number of spatial streams (up to 4 SS for MU-MIMO)</a:t>
                      </a:r>
                      <a:endParaRPr lang="ko-KR" alt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CRC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4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Tail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6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6470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Evaluation Assumptions for Overhead Comparisons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Perfect </a:t>
            </a:r>
            <a:r>
              <a:rPr lang="en-US" altLang="ko-KR" dirty="0"/>
              <a:t>load balancing </a:t>
            </a:r>
            <a:r>
              <a:rPr lang="en-US" altLang="ko-KR" dirty="0" smtClean="0"/>
              <a:t>is assumed.</a:t>
            </a:r>
          </a:p>
          <a:p>
            <a:pPr lvl="1"/>
            <a:r>
              <a:rPr lang="en-US" altLang="ko-KR" dirty="0"/>
              <a:t>There </a:t>
            </a:r>
            <a:r>
              <a:rPr lang="en-US" altLang="ko-KR" dirty="0" smtClean="0"/>
              <a:t>exists </a:t>
            </a:r>
            <a:r>
              <a:rPr lang="en-US" altLang="ko-KR" dirty="0"/>
              <a:t>at least one user in </a:t>
            </a:r>
            <a:r>
              <a:rPr lang="en-US" altLang="ko-KR" dirty="0" smtClean="0"/>
              <a:t>20MHz.</a:t>
            </a:r>
            <a:endParaRPr lang="en-US" altLang="ko-KR" dirty="0"/>
          </a:p>
          <a:p>
            <a:r>
              <a:rPr lang="en-US" altLang="ko-KR" dirty="0" smtClean="0"/>
              <a:t>Two options for content channel are considered. </a:t>
            </a:r>
          </a:p>
          <a:p>
            <a:pPr lvl="1"/>
            <a:r>
              <a:rPr lang="en-US" altLang="ko-KR" dirty="0" smtClean="0"/>
              <a:t>Option 1</a:t>
            </a:r>
            <a:r>
              <a:rPr lang="en-US" altLang="ko-KR" dirty="0"/>
              <a:t>: </a:t>
            </a:r>
            <a:r>
              <a:rPr lang="en-US" altLang="ko-KR" dirty="0" smtClean="0"/>
              <a:t>Duplicating EHT-SIG </a:t>
            </a:r>
            <a:r>
              <a:rPr lang="en-US" altLang="ko-KR" dirty="0"/>
              <a:t>information per 40MHz, with different </a:t>
            </a:r>
            <a:r>
              <a:rPr lang="en-US" altLang="ko-KR" dirty="0" smtClean="0"/>
              <a:t>information </a:t>
            </a:r>
            <a:r>
              <a:rPr lang="en-US" altLang="ko-KR" dirty="0"/>
              <a:t>in each 20MHz within the </a:t>
            </a:r>
            <a:r>
              <a:rPr lang="en-US" altLang="ko-KR" dirty="0" smtClean="0"/>
              <a:t>40MHz (11ax-style)</a:t>
            </a:r>
          </a:p>
          <a:p>
            <a:pPr lvl="1"/>
            <a:endParaRPr lang="en-US" altLang="ko-KR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dirty="0" smtClean="0"/>
              <a:t>Option 2: Based on passed motions and SPs, the </a:t>
            </a:r>
            <a:r>
              <a:rPr lang="en-US" altLang="ko-KR" dirty="0"/>
              <a:t>f</a:t>
            </a:r>
            <a:r>
              <a:rPr lang="en-US" altLang="ko-KR" dirty="0" smtClean="0"/>
              <a:t>ollowing structure is considered.</a:t>
            </a:r>
          </a:p>
          <a:p>
            <a:pPr lvl="2">
              <a:lnSpc>
                <a:spcPct val="75000"/>
              </a:lnSpc>
            </a:pPr>
            <a:r>
              <a:rPr lang="en-US" altLang="ko-KR" sz="1400" dirty="0" smtClean="0"/>
              <a:t>EHT-SIG </a:t>
            </a:r>
            <a:r>
              <a:rPr lang="en-US" altLang="ko-KR" sz="1400" dirty="0"/>
              <a:t>can be variant on each 80MHz </a:t>
            </a:r>
            <a:r>
              <a:rPr lang="en-US" altLang="ko-KR" sz="1400" dirty="0" smtClean="0"/>
              <a:t>segment.</a:t>
            </a:r>
            <a:endParaRPr lang="en-US" altLang="ko-KR" sz="1400" dirty="0" smtClean="0"/>
          </a:p>
          <a:p>
            <a:pPr lvl="2">
              <a:lnSpc>
                <a:spcPct val="75000"/>
              </a:lnSpc>
            </a:pPr>
            <a:r>
              <a:rPr lang="en-US" altLang="ko-KR" sz="1400" dirty="0" smtClean="0"/>
              <a:t>The </a:t>
            </a:r>
            <a:r>
              <a:rPr lang="en-US" altLang="ko-KR" sz="1400" dirty="0"/>
              <a:t>content channels per each 80MHz </a:t>
            </a:r>
            <a:r>
              <a:rPr lang="en-US" altLang="ko-KR" sz="1400" dirty="0" smtClean="0"/>
              <a:t>may carry the information </a:t>
            </a:r>
            <a:r>
              <a:rPr lang="en-US" altLang="ko-KR" sz="1400" dirty="0"/>
              <a:t>of its </a:t>
            </a:r>
            <a:r>
              <a:rPr lang="en-US" altLang="ko-KR" sz="1400" dirty="0" smtClean="0"/>
              <a:t>80MHz.</a:t>
            </a:r>
          </a:p>
          <a:p>
            <a:pPr lvl="2">
              <a:lnSpc>
                <a:spcPct val="75000"/>
              </a:lnSpc>
            </a:pPr>
            <a:r>
              <a:rPr lang="en-US" altLang="ko-KR" sz="1400" dirty="0" smtClean="0"/>
              <a:t>[1 2 1 2] structure for each 80MHz segment is considered.</a:t>
            </a:r>
            <a:endParaRPr lang="en-US" altLang="ko-KR" dirty="0" smtClean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pic>
        <p:nvPicPr>
          <p:cNvPr id="2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1648460" y="5029200"/>
            <a:ext cx="6200140" cy="1371600"/>
          </a:xfrm>
          <a:prstGeom prst="rect">
            <a:avLst/>
          </a:prstGeom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9563" y="3200400"/>
            <a:ext cx="3444875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3779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Results of Overhead Comparisons – BW 80MHz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144780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/>
              <a:t>Option 1</a:t>
            </a:r>
            <a:endParaRPr lang="ko-KR" altLang="en-US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791200" y="146170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/>
              <a:t>Option 2</a:t>
            </a:r>
            <a:endParaRPr lang="ko-KR" altLang="en-US" sz="1600" b="1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3375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53375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sz="2800" dirty="0"/>
          </a:p>
          <a:p>
            <a:r>
              <a:rPr lang="en-US" altLang="ko-KR" sz="1800" dirty="0" smtClean="0"/>
              <a:t>Both options have the same overheads as they have the same structures of the content channel when BW=80MHz.</a:t>
            </a:r>
          </a:p>
          <a:p>
            <a:r>
              <a:rPr lang="en-US" altLang="ko-KR" sz="1800" dirty="0" smtClean="0"/>
              <a:t>For both options, the overhead </a:t>
            </a:r>
            <a:r>
              <a:rPr lang="en-US" altLang="ko-KR" sz="1800" dirty="0"/>
              <a:t>of 11ax SIG-B-style design </a:t>
            </a:r>
            <a:r>
              <a:rPr lang="en-US" altLang="ko-KR" sz="1800" dirty="0" smtClean="0"/>
              <a:t>is </a:t>
            </a:r>
            <a:r>
              <a:rPr lang="en-US" altLang="ko-KR" sz="1800" dirty="0"/>
              <a:t>smaller than that of self-contained </a:t>
            </a:r>
            <a:r>
              <a:rPr lang="en-US" altLang="ko-KR" sz="1800" dirty="0" smtClean="0"/>
              <a:t>design. </a:t>
            </a:r>
            <a:endParaRPr lang="en-US" altLang="ko-KR" sz="1800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03615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Results of Overhead Comparisons – BW 160MHz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144780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/>
              <a:t>Option 1</a:t>
            </a:r>
            <a:endParaRPr lang="ko-KR" altLang="en-US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791200" y="146170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/>
              <a:t>Option 2</a:t>
            </a:r>
            <a:endParaRPr lang="ko-KR" altLang="en-US" sz="1600" b="1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3375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53375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For both options, the overhead </a:t>
            </a:r>
            <a:r>
              <a:rPr lang="en-US" altLang="ko-KR" sz="1800" dirty="0"/>
              <a:t>of 11ax SIG-B-style design </a:t>
            </a:r>
            <a:r>
              <a:rPr lang="en-US" altLang="ko-KR" sz="1800" dirty="0" smtClean="0"/>
              <a:t>is </a:t>
            </a:r>
            <a:r>
              <a:rPr lang="en-US" altLang="ko-KR" sz="1800" dirty="0"/>
              <a:t>smaller than that of self-contained </a:t>
            </a:r>
            <a:r>
              <a:rPr lang="en-US" altLang="ko-KR" sz="1800" dirty="0" smtClean="0"/>
              <a:t>design. </a:t>
            </a:r>
            <a:endParaRPr lang="en-US" altLang="ko-KR" sz="1800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05754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Results of Overhead Comparisons – BW 240MHz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144780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/>
              <a:t>Option 1</a:t>
            </a:r>
            <a:endParaRPr lang="ko-KR" altLang="en-US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791200" y="146170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/>
              <a:t>Option 2</a:t>
            </a:r>
            <a:endParaRPr lang="ko-KR" altLang="en-US" sz="1600" b="1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3375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53375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For both options, the overhead </a:t>
            </a:r>
            <a:r>
              <a:rPr lang="en-US" altLang="ko-KR" sz="1800" dirty="0"/>
              <a:t>of 11ax SIG-B-style design </a:t>
            </a:r>
            <a:r>
              <a:rPr lang="en-US" altLang="ko-KR" sz="1800" dirty="0" smtClean="0"/>
              <a:t>is </a:t>
            </a:r>
            <a:r>
              <a:rPr lang="en-US" altLang="ko-KR" sz="1800" dirty="0"/>
              <a:t>smaller than that of self-contained </a:t>
            </a:r>
            <a:r>
              <a:rPr lang="en-US" altLang="ko-KR" sz="1800" dirty="0" smtClean="0"/>
              <a:t>design. </a:t>
            </a:r>
            <a:endParaRPr lang="en-US" altLang="ko-KR" sz="1800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0575480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138269</TotalTime>
  <Words>780</Words>
  <Application>Microsoft Office PowerPoint</Application>
  <PresentationFormat>화면 슬라이드 쇼(4:3)</PresentationFormat>
  <Paragraphs>240</Paragraphs>
  <Slides>11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Overhead Comparisons of EHT-SIG</vt:lpstr>
      <vt:lpstr>Introduction</vt:lpstr>
      <vt:lpstr>Overhead of EHT-SIG with 11ax SIG-B-style Design</vt:lpstr>
      <vt:lpstr>Overhead of EHT-SIG with 11ax SIG-B-style Design (Cont’d)</vt:lpstr>
      <vt:lpstr>Overhead of EHT-SIG with Self-contained Design</vt:lpstr>
      <vt:lpstr>Evaluation Assumptions for Overhead Comparisons</vt:lpstr>
      <vt:lpstr>Results of Overhead Comparisons – BW 80MHz</vt:lpstr>
      <vt:lpstr>Results of Overhead Comparisons – BW 160MHz</vt:lpstr>
      <vt:lpstr>Results of Overhead Comparisons – BW 240MHz</vt:lpstr>
      <vt:lpstr>Results of Overhead Comparisons – BW 320MHz</vt:lpstr>
      <vt:lpstr>Summary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김명진(mj1108.kim)</cp:lastModifiedBy>
  <cp:revision>2893</cp:revision>
  <cp:lastPrinted>1998-02-10T13:28:06Z</cp:lastPrinted>
  <dcterms:created xsi:type="dcterms:W3CDTF">2007-05-21T21:00:37Z</dcterms:created>
  <dcterms:modified xsi:type="dcterms:W3CDTF">2020-05-07T03:47:25Z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