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48" r:id="rId3"/>
    <p:sldId id="953" r:id="rId4"/>
    <p:sldId id="942" r:id="rId5"/>
    <p:sldId id="956" r:id="rId6"/>
    <p:sldId id="919" r:id="rId7"/>
    <p:sldId id="958" r:id="rId8"/>
    <p:sldId id="943" r:id="rId9"/>
    <p:sldId id="954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88" d="100"/>
          <a:sy n="88" d="100"/>
        </p:scale>
        <p:origin x="1829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410" y="58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07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290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18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9/23/2020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</a:t>
            </a:r>
            <a:r>
              <a:rPr lang="en-US" altLang="zh-CN" sz="1800" b="1" dirty="0" smtClean="0"/>
              <a:t>712</a:t>
            </a:r>
            <a:r>
              <a:rPr lang="en-GB" altLang="en-US" sz="1800" b="1" dirty="0" smtClean="0"/>
              <a:t>r</a:t>
            </a:r>
            <a:r>
              <a:rPr lang="en-US" altLang="zh-CN" sz="1800" b="1" dirty="0" smtClean="0"/>
              <a:t>5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BQR for 320MHz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2020-05-01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09265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BQR Control subfield contains the bandwidth query report (BQR) used for bandwidth query report operation to assist HE MU transmission;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available channel bitmap is 8 bits, each bit corresponding to a 20MHz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subchannel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so it can indicate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up to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160MHz;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largest bandwidth in 11be is 320MHz,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how to indicate 320MHz in BQR needs to be discussed. 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7" descr="C:\Users\l00387934\AppData\Roaming\eSpace_Desktop\UserData\l00387934\imagefiles\A30FA8C4-7533-477E-961F-266312386BB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4805363"/>
            <a:ext cx="325437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53A9690F-CEDC-4C71-BF68-BD9194651484" descr="53A9690F-CEDC-4C71-BF68-BD91946514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3657600"/>
            <a:ext cx="4616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The length of A-control in HE variant HT control field is 30 bits;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BQR control subfield is 14 bits, which is 4 bits control ID and 10 bits of control information of BQR control;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A-control </a:t>
            </a:r>
            <a:r>
              <a:rPr lang="en-US" altLang="zh-CN" sz="1800" dirty="0" smtClean="0"/>
              <a:t>subfield has enough space to carry two </a:t>
            </a:r>
            <a:r>
              <a:rPr lang="en-US" altLang="zh-CN" sz="1800" dirty="0"/>
              <a:t>BQR control </a:t>
            </a:r>
            <a:r>
              <a:rPr lang="en-US" altLang="zh-CN" sz="1800" dirty="0" smtClean="0"/>
              <a:t>subfields. Since one BQR control subfield can </a:t>
            </a:r>
            <a:r>
              <a:rPr lang="en-US" altLang="zh-CN" sz="1800" dirty="0"/>
              <a:t>indicate 160MHz, </a:t>
            </a:r>
            <a:r>
              <a:rPr lang="en-US" altLang="zh-CN" sz="1800" dirty="0" smtClean="0"/>
              <a:t>we can use these </a:t>
            </a:r>
            <a:r>
              <a:rPr lang="en-US" altLang="zh-CN" sz="1800" dirty="0"/>
              <a:t>two </a:t>
            </a:r>
            <a:r>
              <a:rPr lang="en-US" altLang="zh-CN" sz="1800" dirty="0" smtClean="0"/>
              <a:t>BQR control subfield to indicate </a:t>
            </a:r>
            <a:r>
              <a:rPr lang="en-US" altLang="zh-CN" sz="1800" dirty="0"/>
              <a:t>320MHz.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9" descr="C:\Users\l00387934\AppData\Roaming\eSpace_Desktop\UserData\l00387934\imagefiles\DF0A1544-496F-4751-A4A7-5AC3537405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75100"/>
            <a:ext cx="4608513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C:\Users\l00387934\AppData\Roaming\eSpace_Desktop\UserData\l00387934\imagefiles\D38D009D-409F-4872-B5D3-BC0E4177C77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478338"/>
            <a:ext cx="340518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When two BQR controls are carried in a A-control subfield, </a:t>
            </a:r>
            <a:r>
              <a:rPr lang="en-US" altLang="zh-CN" sz="1800" dirty="0" smtClean="0"/>
              <a:t>use below </a:t>
            </a:r>
            <a:r>
              <a:rPr lang="en-US" altLang="zh-CN" sz="1800" dirty="0"/>
              <a:t>indication for 320MHz operating channel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BQR Control subfield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lower </a:t>
            </a:r>
            <a:r>
              <a:rPr lang="en-US" altLang="zh-CN" sz="1600" dirty="0"/>
              <a:t>160MHz</a:t>
            </a:r>
            <a:r>
              <a:rPr lang="en-US" altLang="zh-CN" sz="1600" dirty="0" smtClean="0"/>
              <a:t>, the </a:t>
            </a:r>
            <a:r>
              <a:rPr lang="en-US" altLang="zh-CN" sz="1600" dirty="0"/>
              <a:t>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subfield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higher </a:t>
            </a:r>
            <a:r>
              <a:rPr lang="en-US" altLang="zh-CN" sz="1600" dirty="0"/>
              <a:t>160MHz;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892425" y="4724400"/>
            <a:ext cx="1727200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BQR control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25674" y="4724400"/>
            <a:ext cx="1570038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BQR control 2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195712" y="4725987"/>
            <a:ext cx="1179512" cy="5000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674937" y="5297487"/>
            <a:ext cx="42851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14                 </a:t>
            </a:r>
            <a:r>
              <a:rPr lang="en-US" altLang="zh-CN" sz="1200" dirty="0" smtClean="0"/>
              <a:t>                   </a:t>
            </a:r>
            <a:r>
              <a:rPr lang="en-US" altLang="zh-CN" sz="1200" dirty="0"/>
              <a:t>14           </a:t>
            </a:r>
            <a:r>
              <a:rPr lang="en-US" altLang="zh-CN" sz="1200" dirty="0" smtClean="0"/>
              <a:t>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524000" y="4751387"/>
            <a:ext cx="117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/>
              <a:t>A-control subfield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1544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89" y="1447800"/>
            <a:ext cx="7868635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There are two reserved bits in BQR Control, they can be used to further reduced the signaling overhead;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The solution is just to carry one BQR Control in A-Control to indicate one of 160MHz in 320MHz channel, the available channels in the other 160MHz are indicated by the two reserved bits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Because just 2 reserved bits available, only some particular cases can be indicated; 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E.g. the other 160MHz is all busy or all idle;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reserved bit indicates which 160MHz the Available Channel Bitmap indicates for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0 indicates the lower 160MHz, 1 indicates the higher 160MHz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reserved bit is used to indicate the channel status of the other 160MHz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/>
              <a:t>0 </a:t>
            </a:r>
            <a:r>
              <a:rPr lang="en-US" altLang="zh-CN" sz="1400" dirty="0" smtClean="0"/>
              <a:t>means all 20MHz </a:t>
            </a:r>
            <a:r>
              <a:rPr lang="en-US" altLang="zh-CN" sz="1400" dirty="0" err="1" smtClean="0"/>
              <a:t>subchannels</a:t>
            </a:r>
            <a:r>
              <a:rPr lang="en-US" altLang="zh-CN" sz="1400" dirty="0" smtClean="0"/>
              <a:t> in the other 160MHz are busy;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 smtClean="0"/>
              <a:t>1 </a:t>
            </a:r>
            <a:r>
              <a:rPr lang="en-US" altLang="zh-CN" sz="1400" dirty="0"/>
              <a:t>means all 20MHz </a:t>
            </a:r>
            <a:r>
              <a:rPr lang="en-US" altLang="zh-CN" sz="1400" dirty="0" err="1"/>
              <a:t>subchannels</a:t>
            </a:r>
            <a:r>
              <a:rPr lang="en-US" altLang="zh-CN" sz="1400" dirty="0"/>
              <a:t> in the other </a:t>
            </a:r>
            <a:r>
              <a:rPr lang="en-US" altLang="zh-CN" sz="1400" dirty="0" smtClean="0"/>
              <a:t>160MHz are idle.</a:t>
            </a:r>
            <a:endParaRPr lang="en-US" altLang="zh-CN" sz="1400" dirty="0"/>
          </a:p>
          <a:p>
            <a:pPr lvl="1">
              <a:spcBef>
                <a:spcPts val="600"/>
              </a:spcBef>
            </a:pPr>
            <a:endParaRPr lang="en-US" altLang="zh-CN" sz="1400" dirty="0" smtClean="0"/>
          </a:p>
          <a:p>
            <a:pPr lvl="1">
              <a:spcBef>
                <a:spcPts val="600"/>
              </a:spcBef>
            </a:pPr>
            <a:endParaRPr lang="en-US" altLang="zh-CN" sz="14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044825" y="5231497"/>
            <a:ext cx="1727200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Control ID=5</a:t>
            </a:r>
          </a:p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(BQR)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769836" y="5231497"/>
            <a:ext cx="1570038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Available Channel Bitmap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39874" y="5233085"/>
            <a:ext cx="1179512" cy="4284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819400" y="4923721"/>
            <a:ext cx="41585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</a:t>
            </a:r>
            <a:r>
              <a:rPr lang="en-US" altLang="zh-CN" sz="1200" dirty="0" smtClean="0"/>
              <a:t>4                                     8           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658231" y="5600661"/>
            <a:ext cx="13381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400" dirty="0" smtClean="0"/>
              <a:t>BQR Control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5556250" y="5993498"/>
            <a:ext cx="1225550" cy="457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This Channel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dirty="0" smtClean="0">
                <a:solidFill>
                  <a:schemeClr val="tx1"/>
                </a:solidFill>
              </a:rPr>
              <a:t>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781800" y="5995085"/>
            <a:ext cx="1524000" cy="4572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Status of the other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altLang="zh-CN" dirty="0" smtClean="0">
                <a:solidFill>
                  <a:schemeClr val="tx1"/>
                </a:solidFill>
              </a:rPr>
              <a:t>hannel Segment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 flipH="1">
            <a:off x="5556250" y="5659925"/>
            <a:ext cx="783625" cy="333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7519386" y="5659131"/>
            <a:ext cx="786414" cy="3343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08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Current BQR control only can support up to 160MHz, it can not meet the requirement of 320MHz indication in EHT;</a:t>
            </a:r>
          </a:p>
          <a:p>
            <a:pPr algn="just"/>
            <a:r>
              <a:rPr lang="en-US" sz="1800" dirty="0" smtClean="0"/>
              <a:t>A simple solution to indicate 320MHz channel availability is proposed</a:t>
            </a:r>
          </a:p>
          <a:p>
            <a:pPr lvl="1" algn="just"/>
            <a:r>
              <a:rPr lang="en-US" sz="1400" dirty="0" smtClean="0"/>
              <a:t>Carry two BQR control subfields in A-control field</a:t>
            </a:r>
          </a:p>
          <a:p>
            <a:pPr algn="just"/>
            <a:r>
              <a:rPr lang="en-US" sz="1800" dirty="0" smtClean="0"/>
              <a:t>The two reserved bits can be used to indicate the channel availability of the other 160MHz in some case to further save overhead</a:t>
            </a:r>
          </a:p>
          <a:p>
            <a:pPr lvl="1" algn="just"/>
            <a:r>
              <a:rPr lang="en-US" sz="1400" dirty="0" smtClean="0"/>
              <a:t>E.g. the other 160MHz is all idle, or all busy.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r>
              <a:rPr lang="en-GB" altLang="zh-CN" sz="2000" dirty="0"/>
              <a:t>Do you support to indicate the channel availability </a:t>
            </a:r>
            <a:r>
              <a:rPr lang="en-GB" altLang="zh-CN" sz="2000" dirty="0" err="1" smtClean="0"/>
              <a:t>upto</a:t>
            </a:r>
            <a:r>
              <a:rPr lang="en-GB" altLang="zh-CN" sz="2000" dirty="0" smtClean="0"/>
              <a:t> </a:t>
            </a:r>
            <a:r>
              <a:rPr lang="en-GB" altLang="zh-CN" sz="2000" dirty="0"/>
              <a:t>320MHz channel in A-control subfield</a:t>
            </a:r>
            <a:r>
              <a:rPr lang="en-GB" altLang="zh-CN" sz="2000" dirty="0" smtClean="0"/>
              <a:t>?</a:t>
            </a:r>
          </a:p>
          <a:p>
            <a:pPr lvl="1"/>
            <a:r>
              <a:rPr lang="en-GB" altLang="zh-CN" sz="1600" dirty="0"/>
              <a:t>Note: the detailed solution is TBD</a:t>
            </a:r>
            <a:endParaRPr lang="zh-CN" altLang="zh-CN" sz="16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GB" altLang="zh-CN" sz="2000" i="1" dirty="0"/>
              <a:t>Approved with unanimous consent</a:t>
            </a:r>
            <a:endParaRPr lang="en-US" sz="2000" i="1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3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indicate the channel availability of 320MHz channel by carrying two BQR Control subfields in A-control subfield in R2?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0" indent="0">
              <a:buNone/>
            </a:pPr>
            <a:r>
              <a:rPr lang="en-GB" altLang="zh-CN" sz="2000" dirty="0"/>
              <a:t>Y/N/A: 34/8/45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z="1800" dirty="0"/>
              <a:t>Do you support below indications of BQR Control subfields in A-Control subfield in R2?</a:t>
            </a:r>
            <a:endParaRPr lang="zh-CN" altLang="zh-CN" sz="1800" dirty="0"/>
          </a:p>
          <a:p>
            <a:pPr lvl="1"/>
            <a:r>
              <a:rPr lang="en-US" altLang="zh-CN" sz="1400" dirty="0"/>
              <a:t>When there are two BQR control subfields in A-Control subfield, the 1</a:t>
            </a:r>
            <a:r>
              <a:rPr lang="en-US" altLang="zh-CN" sz="1400" baseline="30000" dirty="0"/>
              <a:t>st</a:t>
            </a:r>
            <a:r>
              <a:rPr lang="en-US" altLang="zh-CN" sz="1400" dirty="0"/>
              <a:t> BQR Control is used to indicate the primary 160MHz, the 2</a:t>
            </a:r>
            <a:r>
              <a:rPr lang="en-US" altLang="zh-CN" sz="1400" baseline="30000" dirty="0"/>
              <a:t>nd</a:t>
            </a:r>
            <a:r>
              <a:rPr lang="en-US" altLang="zh-CN" sz="1400" dirty="0"/>
              <a:t> BQR Control is used to indicate the secondary 160MHz</a:t>
            </a:r>
            <a:endParaRPr lang="zh-CN" altLang="zh-CN" sz="1400" dirty="0"/>
          </a:p>
          <a:p>
            <a:pPr lvl="1"/>
            <a:r>
              <a:rPr lang="en-US" altLang="zh-CN" sz="1400" dirty="0"/>
              <a:t>When there is one BQR control subfield in A-Control subfield, the BQR Control is used to indicate the primary 160MHz</a:t>
            </a:r>
            <a:endParaRPr lang="zh-CN" altLang="zh-CN" sz="14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GB" altLang="zh-CN" sz="2000" dirty="0"/>
              <a:t>Y/N/A</a:t>
            </a:r>
            <a:r>
              <a:rPr lang="en-GB" altLang="zh-CN" sz="2000" dirty="0" smtClean="0"/>
              <a:t>:</a:t>
            </a:r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100738</TotalTime>
  <Words>738</Words>
  <Application>Microsoft Office PowerPoint</Application>
  <PresentationFormat>全屏显示(4:3)</PresentationFormat>
  <Paragraphs>124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BQR for 320MHz</vt:lpstr>
      <vt:lpstr>Motivation</vt:lpstr>
      <vt:lpstr>Proposed Solution</vt:lpstr>
      <vt:lpstr>Proposed Solution</vt:lpstr>
      <vt:lpstr>Proposed Solution</vt:lpstr>
      <vt:lpstr>Conclusion</vt:lpstr>
      <vt:lpstr>Straw Poll 1</vt:lpstr>
      <vt:lpstr>Straw Poll 2</vt:lpstr>
      <vt:lpstr>Straw Poll 3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2041</cp:revision>
  <cp:lastPrinted>1998-02-10T13:28:06Z</cp:lastPrinted>
  <dcterms:created xsi:type="dcterms:W3CDTF">2004-12-02T14:01:45Z</dcterms:created>
  <dcterms:modified xsi:type="dcterms:W3CDTF">2020-09-28T22:54:48Z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(3)UpWYvwYRpRoIrlVHSoknI69j7abKzzrMGqv/6DzUusz3r99AtGkc8BzdSp5wv6rJq8w9eEcn
pb9Rmt2qDZIy8QA9NTG8zk/1fygatZvEWYVcPSCA5aDP3ASUG6Tbdapuqe54scaRocdo0pd5
MitQ56PtfeY5RX3u6esoGthEYjLZhrohzlX8wrxpfAdlFLxqoGS0a3j+B0mf+Msg60uTiW38
s8DRti5KaMtxN5qliM</vt:lpwstr>
  </property>
  <property fmtid="{D5CDD505-2E9C-101B-9397-08002B2CF9AE}" pid="4" name="_2015_ms_pID_7253431">
    <vt:lpwstr>zlqT4N+WtcnIlDAoToSOCtQYd/ePEJRZgqsS7y+okbf+aitCfHQmLI
lA2hvHRDCaOwaorOhhxxVou0jnCsKna7p22UkB5a/AqiWltoJw9EYFqfa6HtkVL15TATcvJH
MKGd9/LUJ/9I6nFPGYWPgAxG5RGs37uJ5E/WvFo/kQGEgncfDxwpGQm/k/Ey75jZr79rw2pk
GptUmLGW8zrjlE2nS/eySaVKJfxZ9FQeoQg5</vt:lpwstr>
  </property>
  <property fmtid="{D5CDD505-2E9C-101B-9397-08002B2CF9AE}" pid="5" name="_2015_ms_pID_7253432">
    <vt:lpwstr>bDWQ1NM9BPKK8pc4FkhmBKI=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1600697635</vt:lpwstr>
  </property>
</Properties>
</file>