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48" r:id="rId3"/>
    <p:sldId id="953" r:id="rId4"/>
    <p:sldId id="942" r:id="rId5"/>
    <p:sldId id="956" r:id="rId6"/>
    <p:sldId id="919" r:id="rId7"/>
    <p:sldId id="943" r:id="rId8"/>
    <p:sldId id="954" r:id="rId9"/>
    <p:sldId id="957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89" d="100"/>
          <a:sy n="89" d="100"/>
        </p:scale>
        <p:origin x="1814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18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</a:t>
            </a:r>
            <a:r>
              <a:rPr lang="en-US" altLang="zh-CN" sz="1800" b="1" dirty="0" smtClean="0"/>
              <a:t>712</a:t>
            </a:r>
            <a:r>
              <a:rPr lang="en-GB" altLang="en-US" sz="1800" b="1" dirty="0" smtClean="0"/>
              <a:t>r</a:t>
            </a:r>
            <a:r>
              <a:rPr lang="en-US" altLang="zh-CN" sz="1800" b="1" dirty="0" smtClean="0"/>
              <a:t>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BQR for 320MHz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2020-05-01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BQR Control subfield contains the bandwidth query report (BQR) used for bandwidth query report operation to assist HE MU transmission;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available channel bitmap is 8 bits, each bit corresponding to a 20MHz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subchannel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so it can indicate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up to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160MHz;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largest bandwidth in 11be is 320MHz,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how to indicate 320MHz in BQR needs to be discussed. 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7" descr="C:\Users\l00387934\AppData\Roaming\eSpace_Desktop\UserData\l00387934\imagefiles\A30FA8C4-7533-477E-961F-266312386B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4805363"/>
            <a:ext cx="32543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3A9690F-CEDC-4C71-BF68-BD9194651484" descr="53A9690F-CEDC-4C71-BF68-BD91946514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657600"/>
            <a:ext cx="4616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length of A-control in HE variant HT control field is 30 bits;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BQR control subfield is 14 bits, which is 4 bits control ID and 10 bits of control information of BQR control;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A-control </a:t>
            </a:r>
            <a:r>
              <a:rPr lang="en-US" altLang="zh-CN" sz="1800" dirty="0" smtClean="0"/>
              <a:t>subfield has enough space to carry two </a:t>
            </a:r>
            <a:r>
              <a:rPr lang="en-US" altLang="zh-CN" sz="1800" dirty="0"/>
              <a:t>BQR control </a:t>
            </a:r>
            <a:r>
              <a:rPr lang="en-US" altLang="zh-CN" sz="1800" dirty="0" smtClean="0"/>
              <a:t>subfields. </a:t>
            </a:r>
            <a:r>
              <a:rPr lang="en-US" altLang="zh-CN" sz="1800" dirty="0" smtClean="0"/>
              <a:t>Since one </a:t>
            </a:r>
            <a:r>
              <a:rPr lang="en-US" altLang="zh-CN" sz="1800" dirty="0" smtClean="0"/>
              <a:t>BQR control subfield can </a:t>
            </a:r>
            <a:r>
              <a:rPr lang="en-US" altLang="zh-CN" sz="1800" dirty="0"/>
              <a:t>indicate 160MHz, </a:t>
            </a:r>
            <a:r>
              <a:rPr lang="en-US" altLang="zh-CN" sz="1800" dirty="0" smtClean="0"/>
              <a:t>we can use these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two </a:t>
            </a:r>
            <a:r>
              <a:rPr lang="en-US" altLang="zh-CN" sz="1800" dirty="0" smtClean="0"/>
              <a:t>BQR control subfield to indicate </a:t>
            </a:r>
            <a:r>
              <a:rPr lang="en-US" altLang="zh-CN" sz="1800" dirty="0"/>
              <a:t>320MHz.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9" descr="C:\Users\l00387934\AppData\Roaming\eSpace_Desktop\UserData\l00387934\imagefiles\DF0A1544-496F-4751-A4A7-5AC3537405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75100"/>
            <a:ext cx="46085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C:\Users\l00387934\AppData\Roaming\eSpace_Desktop\UserData\l00387934\imagefiles\D38D009D-409F-4872-B5D3-BC0E4177C77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478338"/>
            <a:ext cx="34051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two BQR controls are carried in a A-control subfield, </a:t>
            </a:r>
            <a:r>
              <a:rPr lang="en-US" altLang="zh-CN" sz="1800" dirty="0" smtClean="0"/>
              <a:t>use below </a:t>
            </a:r>
            <a:r>
              <a:rPr lang="en-US" altLang="zh-CN" sz="1800" dirty="0"/>
              <a:t>indication for 320MHz operating channel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BQR Control </a:t>
            </a:r>
            <a:r>
              <a:rPr lang="en-US" altLang="zh-CN" sz="1600" dirty="0" smtClean="0"/>
              <a:t>subfield is used </a:t>
            </a:r>
            <a:r>
              <a:rPr lang="en-US" altLang="zh-CN" sz="1600" dirty="0" smtClean="0"/>
              <a:t>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</a:t>
            </a:r>
            <a:r>
              <a:rPr lang="en-US" altLang="zh-CN" sz="1600" dirty="0" smtClean="0"/>
              <a:t>, the </a:t>
            </a:r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subfield </a:t>
            </a:r>
            <a:r>
              <a:rPr lang="en-US" altLang="zh-CN" sz="1600" dirty="0" smtClean="0"/>
              <a:t>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</a:t>
            </a:r>
            <a:r>
              <a:rPr lang="en-US" altLang="zh-CN" sz="1600" dirty="0"/>
              <a:t>160MHz;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892425" y="4724400"/>
            <a:ext cx="1727200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BQR control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5674" y="4724400"/>
            <a:ext cx="1570038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BQR control 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95712" y="4725987"/>
            <a:ext cx="1179512" cy="500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674937" y="5297487"/>
            <a:ext cx="42851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14                 </a:t>
            </a:r>
            <a:r>
              <a:rPr lang="en-US" altLang="zh-CN" sz="1200" dirty="0" smtClean="0"/>
              <a:t>                   </a:t>
            </a:r>
            <a:r>
              <a:rPr lang="en-US" altLang="zh-CN" sz="1200" dirty="0"/>
              <a:t>14           </a:t>
            </a:r>
            <a:r>
              <a:rPr lang="en-US" altLang="zh-CN" sz="1200" dirty="0" smtClean="0"/>
              <a:t>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524000" y="4751387"/>
            <a:ext cx="117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/>
              <a:t>A-control subfield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89" y="1447800"/>
            <a:ext cx="7868635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There are two reserved bits in BQR Control, they can be used to further reduced the signaling overhead;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The solution is just to carry </a:t>
            </a:r>
            <a:r>
              <a:rPr lang="en-US" altLang="zh-CN" sz="1600" dirty="0" smtClean="0"/>
              <a:t>one BQR Control </a:t>
            </a:r>
            <a:r>
              <a:rPr lang="en-US" altLang="zh-CN" sz="1600" dirty="0" smtClean="0"/>
              <a:t>in </a:t>
            </a:r>
            <a:r>
              <a:rPr lang="en-US" altLang="zh-CN" sz="1600" dirty="0" smtClean="0"/>
              <a:t>A-Control to indicate </a:t>
            </a:r>
            <a:r>
              <a:rPr lang="en-US" altLang="zh-CN" sz="1600" dirty="0" smtClean="0"/>
              <a:t>one of 160MHz in 320MHz </a:t>
            </a:r>
            <a:r>
              <a:rPr lang="en-US" altLang="zh-CN" sz="1600" dirty="0" smtClean="0"/>
              <a:t>channel, the available channels </a:t>
            </a:r>
            <a:r>
              <a:rPr lang="en-US" altLang="zh-CN" sz="1600" dirty="0" smtClean="0"/>
              <a:t>in the other </a:t>
            </a:r>
            <a:r>
              <a:rPr lang="en-US" altLang="zh-CN" sz="1600" dirty="0" smtClean="0"/>
              <a:t>160MHz are indicated by </a:t>
            </a:r>
            <a:r>
              <a:rPr lang="en-US" altLang="zh-CN" sz="1600" dirty="0" smtClean="0"/>
              <a:t>the two </a:t>
            </a:r>
            <a:r>
              <a:rPr lang="en-US" altLang="zh-CN" sz="1600" dirty="0" smtClean="0"/>
              <a:t>reserved bits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Because </a:t>
            </a:r>
            <a:r>
              <a:rPr lang="en-US" altLang="zh-CN" sz="1600" dirty="0" smtClean="0"/>
              <a:t>just 2 </a:t>
            </a:r>
            <a:r>
              <a:rPr lang="en-US" altLang="zh-CN" sz="1600" dirty="0" smtClean="0"/>
              <a:t>reserved bits available, </a:t>
            </a:r>
            <a:r>
              <a:rPr lang="en-US" altLang="zh-CN" sz="1600" dirty="0" smtClean="0"/>
              <a:t>only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some particular cases can be </a:t>
            </a:r>
            <a:r>
              <a:rPr lang="en-US" altLang="zh-CN" sz="1600" dirty="0" smtClean="0"/>
              <a:t>indicated; </a:t>
            </a:r>
            <a:endParaRPr lang="en-US" altLang="zh-CN" sz="1600" dirty="0" smtClean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E.g. </a:t>
            </a:r>
            <a:r>
              <a:rPr lang="en-US" altLang="zh-CN" sz="1600" dirty="0" smtClean="0"/>
              <a:t>the </a:t>
            </a:r>
            <a:r>
              <a:rPr lang="en-US" altLang="zh-CN" sz="1600" dirty="0" smtClean="0"/>
              <a:t>other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160MHz is all </a:t>
            </a:r>
            <a:r>
              <a:rPr lang="en-US" altLang="zh-CN" sz="1600" dirty="0" smtClean="0"/>
              <a:t>busy or all idle;</a:t>
            </a:r>
            <a:endParaRPr lang="en-US" altLang="zh-CN" sz="1600" dirty="0" smtClean="0"/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reserved </a:t>
            </a:r>
            <a:r>
              <a:rPr lang="en-US" altLang="zh-CN" sz="1600" dirty="0" smtClean="0"/>
              <a:t>bit indicates which 160MHz the Available Channel Bitmap </a:t>
            </a:r>
            <a:r>
              <a:rPr lang="en-US" altLang="zh-CN" sz="1600" dirty="0" smtClean="0"/>
              <a:t>indicates </a:t>
            </a:r>
            <a:r>
              <a:rPr lang="en-US" altLang="zh-CN" sz="1600" dirty="0" smtClean="0"/>
              <a:t>for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 indicates the </a:t>
            </a:r>
            <a:r>
              <a:rPr lang="en-US" altLang="zh-CN" sz="1600" dirty="0" smtClean="0"/>
              <a:t>lower 160MHz, 1 </a:t>
            </a:r>
            <a:r>
              <a:rPr lang="en-US" altLang="zh-CN" sz="1600" dirty="0" smtClean="0"/>
              <a:t>indicates the higher </a:t>
            </a:r>
            <a:r>
              <a:rPr lang="en-US" altLang="zh-CN" sz="1600" dirty="0" smtClean="0"/>
              <a:t>160MHz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reserved bit is used to indicate the channel status of </a:t>
            </a:r>
            <a:r>
              <a:rPr lang="en-US" altLang="zh-CN" sz="1600" dirty="0" smtClean="0"/>
              <a:t>the other </a:t>
            </a:r>
            <a:r>
              <a:rPr lang="en-US" altLang="zh-CN" sz="1600" dirty="0" smtClean="0"/>
              <a:t>160MHz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0 </a:t>
            </a:r>
            <a:r>
              <a:rPr lang="en-US" altLang="zh-CN" sz="1400" dirty="0" smtClean="0"/>
              <a:t>means all 20MHz </a:t>
            </a:r>
            <a:r>
              <a:rPr lang="en-US" altLang="zh-CN" sz="1400" dirty="0" err="1" smtClean="0"/>
              <a:t>subchannels</a:t>
            </a:r>
            <a:r>
              <a:rPr lang="en-US" altLang="zh-CN" sz="1400" dirty="0" smtClean="0"/>
              <a:t> in the other 160MHz are busy;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 smtClean="0"/>
              <a:t>1 </a:t>
            </a:r>
            <a:r>
              <a:rPr lang="en-US" altLang="zh-CN" sz="1400" dirty="0"/>
              <a:t>means all 20MHz </a:t>
            </a:r>
            <a:r>
              <a:rPr lang="en-US" altLang="zh-CN" sz="1400" dirty="0" err="1"/>
              <a:t>subchannels</a:t>
            </a:r>
            <a:r>
              <a:rPr lang="en-US" altLang="zh-CN" sz="1400" dirty="0"/>
              <a:t> in the other </a:t>
            </a:r>
            <a:r>
              <a:rPr lang="en-US" altLang="zh-CN" sz="1400" dirty="0" smtClean="0"/>
              <a:t>160MHz are idle.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endParaRPr lang="en-US" altLang="zh-CN" sz="1400" dirty="0" smtClean="0"/>
          </a:p>
          <a:p>
            <a:pPr lvl="1">
              <a:spcBef>
                <a:spcPts val="600"/>
              </a:spcBef>
            </a:pP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44825" y="5231497"/>
            <a:ext cx="1727200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Control ID=5</a:t>
            </a:r>
          </a:p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(BQR)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9836" y="5231497"/>
            <a:ext cx="1570038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Available Channel Bitmap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39874" y="5233085"/>
            <a:ext cx="1179512" cy="428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819400" y="4923721"/>
            <a:ext cx="41585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</a:t>
            </a:r>
            <a:r>
              <a:rPr lang="en-US" altLang="zh-CN" sz="1200" dirty="0" smtClean="0"/>
              <a:t>4                                     8           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658231" y="5600661"/>
            <a:ext cx="13381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 smtClean="0"/>
              <a:t>BQR Control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5556250" y="5993498"/>
            <a:ext cx="1225550" cy="457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This Channel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dirty="0" smtClean="0">
                <a:solidFill>
                  <a:schemeClr val="tx1"/>
                </a:solidFill>
              </a:rPr>
              <a:t>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81800" y="5995085"/>
            <a:ext cx="1524000" cy="4572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Status of the other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hannel Segment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 flipH="1">
            <a:off x="5556250" y="5659925"/>
            <a:ext cx="783625" cy="333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7519386" y="5659131"/>
            <a:ext cx="786414" cy="334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0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Current BQR control only can support up to 160MHz, it can not meet the requirement of 320MHz indication in EHT;</a:t>
            </a:r>
          </a:p>
          <a:p>
            <a:pPr algn="just"/>
            <a:r>
              <a:rPr lang="en-US" sz="1800" dirty="0" smtClean="0"/>
              <a:t>A simple solution to indicate 320MHz channel availability is proposed</a:t>
            </a:r>
          </a:p>
          <a:p>
            <a:pPr lvl="1" algn="just"/>
            <a:r>
              <a:rPr lang="en-US" sz="1400" dirty="0" smtClean="0"/>
              <a:t>Carry two BQR control subfields in A-control field</a:t>
            </a:r>
          </a:p>
          <a:p>
            <a:pPr algn="just"/>
            <a:r>
              <a:rPr lang="en-US" sz="1800" dirty="0" smtClean="0"/>
              <a:t>The two reserved bits can be used to indicate the channel availability of </a:t>
            </a:r>
            <a:r>
              <a:rPr lang="en-US" sz="1800" dirty="0" smtClean="0"/>
              <a:t>the </a:t>
            </a:r>
            <a:r>
              <a:rPr lang="en-US" sz="1800" dirty="0" smtClean="0"/>
              <a:t>other </a:t>
            </a:r>
            <a:r>
              <a:rPr lang="en-US" sz="1800" dirty="0" smtClean="0"/>
              <a:t>160MHz in some case to </a:t>
            </a:r>
            <a:r>
              <a:rPr lang="en-US" sz="1800" dirty="0" smtClean="0"/>
              <a:t>further save </a:t>
            </a:r>
            <a:r>
              <a:rPr lang="en-US" sz="1800" dirty="0" smtClean="0"/>
              <a:t>overhead</a:t>
            </a:r>
          </a:p>
          <a:p>
            <a:pPr lvl="1" algn="just"/>
            <a:r>
              <a:rPr lang="en-US" sz="1400" dirty="0" smtClean="0"/>
              <a:t>E.g. the other 160MHz is all idle, or all busy.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the channel availability of 320MHz channel by carrying two BQR Control subfields in A-control subfield?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below indication when two BQR Control subfields are carried in A-Control subfield?</a:t>
            </a:r>
          </a:p>
          <a:p>
            <a:pPr lvl="1"/>
            <a:r>
              <a:rPr lang="en-US" altLang="zh-CN" sz="1600" dirty="0"/>
              <a:t>The 1</a:t>
            </a:r>
            <a:r>
              <a:rPr lang="en-US" altLang="zh-CN" sz="1600" baseline="30000" dirty="0"/>
              <a:t>st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</a:t>
            </a:r>
            <a:r>
              <a:rPr lang="en-US" altLang="zh-CN" sz="1600" dirty="0" smtClean="0"/>
              <a:t>Control is used </a:t>
            </a:r>
            <a:r>
              <a:rPr lang="en-US" altLang="zh-CN" sz="1600" dirty="0"/>
              <a:t>to 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160MHz, the 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</a:t>
            </a:r>
            <a:r>
              <a:rPr lang="en-US" altLang="zh-CN" sz="1600" dirty="0" smtClean="0"/>
              <a:t>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</a:t>
            </a:r>
            <a:r>
              <a:rPr lang="en-US" altLang="zh-CN" sz="1600" dirty="0" smtClean="0"/>
              <a:t>160MHz</a:t>
            </a:r>
            <a:endParaRPr lang="en-US" altLang="zh-CN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use the two reserved bits in BQR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ontrol </a:t>
            </a:r>
            <a:r>
              <a:rPr lang="en-US" altLang="ko-KR" sz="2000" dirty="0" smtClean="0"/>
              <a:t>subfields as </a:t>
            </a:r>
            <a:r>
              <a:rPr lang="en-US" altLang="ko-KR" sz="2000" dirty="0" smtClean="0"/>
              <a:t>below when only one BQR control appears in A-control subfield?</a:t>
            </a:r>
            <a:endParaRPr lang="en-US" altLang="ko-KR" sz="2000" dirty="0" smtClean="0"/>
          </a:p>
          <a:p>
            <a:pPr lvl="1"/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reserved bit indicates which 160MHz the Available Channel Bitmap </a:t>
            </a:r>
            <a:r>
              <a:rPr lang="en-US" altLang="zh-CN" sz="1600" dirty="0" smtClean="0"/>
              <a:t>subfield </a:t>
            </a:r>
            <a:r>
              <a:rPr lang="en-US" altLang="zh-CN" sz="1600" dirty="0" smtClean="0"/>
              <a:t>indicates </a:t>
            </a:r>
            <a:r>
              <a:rPr lang="en-US" altLang="zh-CN" sz="1600" dirty="0" smtClean="0"/>
              <a:t>for</a:t>
            </a:r>
            <a:r>
              <a:rPr lang="en-US" altLang="zh-CN" sz="1600" dirty="0" smtClean="0"/>
              <a:t>;</a:t>
            </a:r>
          </a:p>
          <a:p>
            <a:pPr lvl="2"/>
            <a:r>
              <a:rPr lang="en-US" altLang="zh-CN" sz="1400" dirty="0" smtClean="0"/>
              <a:t>0 indicates the lower 160MHz, 1 indicates the higher 160MHz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The 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reserved bit is used to indicate </a:t>
            </a:r>
            <a:r>
              <a:rPr lang="en-US" altLang="zh-CN" sz="1600" dirty="0" smtClean="0"/>
              <a:t>the channel </a:t>
            </a:r>
            <a:r>
              <a:rPr lang="en-US" altLang="zh-CN" sz="1600" dirty="0"/>
              <a:t>status of the other </a:t>
            </a:r>
            <a:r>
              <a:rPr lang="en-US" altLang="zh-CN" sz="1600" dirty="0" smtClean="0"/>
              <a:t>160MHz</a:t>
            </a:r>
          </a:p>
          <a:p>
            <a:pPr lvl="2"/>
            <a:r>
              <a:rPr lang="en-US" altLang="zh-CN" sz="1400" dirty="0" smtClean="0"/>
              <a:t>0 indicates the other 160MHz all busy, 1 indicates the other 160MHz all idle</a:t>
            </a:r>
            <a:endParaRPr lang="en-US" altLang="zh-CN" sz="14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92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92945</TotalTime>
  <Words>755</Words>
  <Application>Microsoft Office PowerPoint</Application>
  <PresentationFormat>全屏显示(4:3)</PresentationFormat>
  <Paragraphs>117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BQR for 320MHz</vt:lpstr>
      <vt:lpstr>Motivation</vt:lpstr>
      <vt:lpstr>Proposed Solution</vt:lpstr>
      <vt:lpstr>Proposed Solution</vt:lpstr>
      <vt:lpstr>Proposed Solution</vt:lpstr>
      <vt:lpstr>Conclusion</vt:lpstr>
      <vt:lpstr>Straw Poll 1</vt:lpstr>
      <vt:lpstr>Straw Poll 2</vt:lpstr>
      <vt:lpstr>Straw Poll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2032</cp:revision>
  <cp:lastPrinted>1998-02-10T13:28:06Z</cp:lastPrinted>
  <dcterms:created xsi:type="dcterms:W3CDTF">2004-12-02T14:01:45Z</dcterms:created>
  <dcterms:modified xsi:type="dcterms:W3CDTF">2020-07-13T14:36:54Z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1594536723</vt:lpwstr>
  </property>
</Properties>
</file>