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3" r:id="rId4"/>
    <p:sldId id="942" r:id="rId5"/>
    <p:sldId id="956" r:id="rId6"/>
    <p:sldId id="919" r:id="rId7"/>
    <p:sldId id="943" r:id="rId8"/>
    <p:sldId id="954" r:id="rId9"/>
    <p:sldId id="957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4/27/2020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802.11-20/0xxxr0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BQR can not indicate 320MHz. 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5814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Two BQR control subfields can be carried in the A-control subfield. Each BQR can indicate 160MHz, so two BQRs can totally indicate 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subfield to </a:t>
            </a:r>
            <a:r>
              <a:rPr lang="en-US" altLang="zh-CN" sz="1600" dirty="0"/>
              <a:t>indicate lower 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to </a:t>
            </a:r>
            <a:r>
              <a:rPr lang="en-US" altLang="zh-CN" sz="1600" dirty="0"/>
              <a:t>indicate higher 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747345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Only one BQR Control is carried in A-Control to indicate one 160MHz channel, the available channels in the other 160MHz are indicated by two 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only 2 bits available, just some particular cases can be indicated.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one of the two 160MHz is all available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1st </a:t>
            </a:r>
            <a:r>
              <a:rPr lang="en-US" altLang="zh-CN" sz="1600" dirty="0" smtClean="0"/>
              <a:t>reserved bit </a:t>
            </a:r>
            <a:r>
              <a:rPr lang="en-US" altLang="zh-CN" sz="1600" dirty="0" smtClean="0"/>
              <a:t>indicates which 160MHz the Available Channel Bitmap indicate 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means lower 160MHz, 1 means higher 160MHz</a:t>
            </a:r>
            <a:endParaRPr lang="en-US" altLang="zh-CN" sz="1600" dirty="0" smtClean="0"/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</a:t>
            </a:r>
            <a:r>
              <a:rPr lang="en-US" altLang="zh-CN" sz="1600" dirty="0" smtClean="0"/>
              <a:t>bit is used to indicate </a:t>
            </a:r>
            <a:r>
              <a:rPr lang="en-US" altLang="zh-CN" sz="1600" dirty="0" smtClean="0"/>
              <a:t>the channel status of the other 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</a:t>
            </a:r>
            <a:r>
              <a:rPr lang="en-US" altLang="zh-CN" dirty="0" smtClean="0">
                <a:solidFill>
                  <a:schemeClr val="tx1"/>
                </a:solidFill>
              </a:rPr>
              <a:t>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another 160MHz in some case to save overhead</a:t>
            </a:r>
          </a:p>
          <a:p>
            <a:pPr lvl="1" algn="just"/>
            <a:r>
              <a:rPr lang="en-US" sz="1400" dirty="0" smtClean="0"/>
              <a:t>E.g. the other 160MHz is all </a:t>
            </a:r>
            <a:r>
              <a:rPr lang="en-US" sz="1400" dirty="0" smtClean="0"/>
              <a:t>idle</a:t>
            </a:r>
            <a:r>
              <a:rPr lang="en-US" sz="1400" dirty="0" smtClean="0"/>
              <a:t>, or all busy.</a:t>
            </a:r>
            <a:endParaRPr lang="en-US" sz="14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subfield?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below indication when two BQR Control subfields are carried in A-Control subfield?</a:t>
            </a:r>
          </a:p>
          <a:p>
            <a:pPr lvl="1"/>
            <a:r>
              <a:rPr lang="en-US" altLang="zh-CN" sz="1600" dirty="0"/>
              <a:t>The 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</a:t>
            </a:r>
            <a:r>
              <a:rPr lang="en-US" altLang="zh-CN" sz="1600" dirty="0"/>
              <a:t>to indicate lower 160MHz, the 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</a:t>
            </a:r>
            <a:r>
              <a:rPr lang="en-US" altLang="zh-CN" sz="1600" dirty="0"/>
              <a:t>to indicate higher </a:t>
            </a:r>
            <a:r>
              <a:rPr lang="en-US" altLang="zh-CN" sz="1600" dirty="0" smtClean="0"/>
              <a:t>160MHz</a:t>
            </a:r>
            <a:endParaRPr lang="en-US" altLang="zh-CN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</a:t>
            </a:r>
            <a:r>
              <a:rPr lang="en-US" altLang="ko-KR" sz="2000" dirty="0" smtClean="0"/>
              <a:t>to use the two reserved bits in BQR </a:t>
            </a:r>
            <a:r>
              <a:rPr lang="en-US" altLang="ko-KR" sz="2000" dirty="0" smtClean="0"/>
              <a:t>Control subfields </a:t>
            </a:r>
            <a:r>
              <a:rPr lang="en-US" altLang="ko-KR" sz="2000" dirty="0" smtClean="0"/>
              <a:t>as below</a:t>
            </a:r>
            <a:r>
              <a:rPr lang="en-US" altLang="ko-KR" sz="2000" dirty="0" smtClean="0"/>
              <a:t>?</a:t>
            </a:r>
            <a:endParaRPr lang="en-US" altLang="ko-KR" sz="2000" dirty="0" smtClean="0"/>
          </a:p>
          <a:p>
            <a:pPr lvl="1"/>
            <a:r>
              <a:rPr lang="en-US" altLang="zh-CN" sz="1600" dirty="0"/>
              <a:t>1st reserved bit indicates which 160MHz the Available Channel Bitmap </a:t>
            </a:r>
            <a:r>
              <a:rPr lang="en-US" altLang="zh-CN" sz="1600" dirty="0" smtClean="0"/>
              <a:t>subfield indicate for;</a:t>
            </a:r>
            <a:endParaRPr lang="en-US" altLang="zh-CN" sz="1600" dirty="0"/>
          </a:p>
          <a:p>
            <a:pPr lvl="1"/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reserved bit is used to indicate </a:t>
            </a:r>
            <a:r>
              <a:rPr lang="en-US" altLang="zh-CN" sz="1600" dirty="0" smtClean="0"/>
              <a:t>the channel </a:t>
            </a:r>
            <a:r>
              <a:rPr lang="en-US" altLang="zh-CN" sz="1600" dirty="0"/>
              <a:t>status of the other 160MHz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9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92898</TotalTime>
  <Words>680</Words>
  <Application>Microsoft Office PowerPoint</Application>
  <PresentationFormat>全屏显示(4:3)</PresentationFormat>
  <Paragraphs>115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2024</cp:revision>
  <cp:lastPrinted>1998-02-10T13:28:06Z</cp:lastPrinted>
  <dcterms:created xsi:type="dcterms:W3CDTF">2004-12-02T14:01:45Z</dcterms:created>
  <dcterms:modified xsi:type="dcterms:W3CDTF">2020-04-27T01:37:06Z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1587683142</vt:lpwstr>
  </property>
</Properties>
</file>