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2" r:id="rId4"/>
    <p:sldId id="263" r:id="rId5"/>
    <p:sldId id="264" r:id="rId6"/>
    <p:sldId id="267" r:id="rId7"/>
    <p:sldId id="272" r:id="rId8"/>
    <p:sldId id="265" r:id="rId9"/>
    <p:sldId id="273" r:id="rId10"/>
    <p:sldId id="277" r:id="rId11"/>
    <p:sldId id="278" r:id="rId12"/>
    <p:sldId id="274" r:id="rId13"/>
    <p:sldId id="275" r:id="rId14"/>
    <p:sldId id="276" r:id="rId15"/>
  </p:sldIdLst>
  <p:sldSz cx="9144000" cy="6858000" type="screen4x3"/>
  <p:notesSz cx="6985000" cy="928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Patil" initials="AP" lastIdx="1" clrIdx="0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802.11-20/00702r1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Fragmentation in MLO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2B431F-20A0-468A-95F5-4400A9A7D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68593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/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8BAC-0316-4DD3-BFA0-35C4DC39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1B94-B179-4FDE-A9F4-9C959A5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dynamic fragmentation between two MLDs is not supported in R1?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BB348-F011-431F-A729-3A8E99500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5F419-04A6-4DEC-A7EA-07814A7B3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1178B-4238-4E1B-B713-43229822F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63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8BAC-0316-4DD3-BFA0-35C4DC39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1B94-B179-4FDE-A9F4-9C959A5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dynamic fragmentation between two MLDs is optional for R2?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Dynamic fragmentation operation between two MLDs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BB348-F011-431F-A729-3A8E99500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5F419-04A6-4DEC-A7EA-07814A7B3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1178B-4238-4E1B-B713-43229822F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758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“MLD Fragmentation” in EHT Capabilities element?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bit is set to 0 by a STA affiliated with an MLD, the MLD does not support reception of a fragment from a peer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shall not fragment frames and send fragment to another MLD that has set this bit to 0.</a:t>
            </a:r>
          </a:p>
          <a:p>
            <a:pPr lvl="1"/>
            <a:r>
              <a:rPr lang="en-US" dirty="0"/>
              <a:t>Note 1: Name of field can be changed</a:t>
            </a:r>
          </a:p>
          <a:p>
            <a:pPr lvl="1"/>
            <a:r>
              <a:rPr lang="en-US" dirty="0"/>
              <a:t>Note 2: the bit is set to 0 for R1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34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B4C9C87-3482-4B68-8F5C-29F817D5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556BD4-5EE7-4BD2-862E-DAEE531F2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DF095-56D2-455B-863C-466FBF5BC7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D1BC2-FA41-4510-8F84-5F3000AFDE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09453-C1F1-430A-A933-9488A0E89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863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 in EHT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E8CF711-6973-4B9E-B917-FC83E5095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945272"/>
              </p:ext>
            </p:extLst>
          </p:nvPr>
        </p:nvGraphicFramePr>
        <p:xfrm>
          <a:off x="685800" y="2717455"/>
          <a:ext cx="7770814" cy="3419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311">
                  <a:extLst>
                    <a:ext uri="{9D8B030D-6E8A-4147-A177-3AD203B41FA5}">
                      <a16:colId xmlns:a16="http://schemas.microsoft.com/office/drawing/2014/main" val="2158456840"/>
                    </a:ext>
                  </a:extLst>
                </a:gridCol>
                <a:gridCol w="1351072">
                  <a:extLst>
                    <a:ext uri="{9D8B030D-6E8A-4147-A177-3AD203B41FA5}">
                      <a16:colId xmlns:a16="http://schemas.microsoft.com/office/drawing/2014/main" val="3464617302"/>
                    </a:ext>
                  </a:extLst>
                </a:gridCol>
                <a:gridCol w="5008431">
                  <a:extLst>
                    <a:ext uri="{9D8B030D-6E8A-4147-A177-3AD203B41FA5}">
                      <a16:colId xmlns:a16="http://schemas.microsoft.com/office/drawing/2014/main" val="2165369693"/>
                    </a:ext>
                  </a:extLst>
                </a:gridCol>
              </a:tblGrid>
              <a:tr h="28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Dynamic Frag. Support* (HE Caps)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Frag. At MLD Support (EHT Caps)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Description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2294665792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dynamic fragmentation at any level (EHT STA or MLD DEV).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static fragmentation at any level (EHT STA or MLD DEV.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R1 text: STA of an MLD shall not fragment frames sent to another STA of MLD that has set these bits set to these values. No R2 text.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851460823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Maybe support for static fragmentation at MLD level?**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R1 text. R2 text to be dealt with later.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1899068686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&gt; 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Yes support for dynamic fragmentation at EHT STA (baseline).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static fragmentation at any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R1 text. No R2 text.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4147096267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&gt; 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Yes support for dynamic fragmentation at MLD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static fragmentation at MLD level**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R1 text. R2 text to be dealt with later.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716696685"/>
                  </a:ext>
                </a:extLst>
              </a:tr>
              <a:tr h="28882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*Each STA (of an MLD eventually) indicates its support in HE Caps. IE as per baseline.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** Static fragmentation can be disabled altogether.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243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3011AF-6EDA-4B11-8DFA-08AB60DAE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is significantly increasing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/>
              <a:t>this contribution </a:t>
            </a:r>
            <a:r>
              <a:rPr lang="en-US" dirty="0"/>
              <a:t>we discuss fragmentation, its variants and the impact on the design of EHT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5D3017-FCB7-48AB-80F5-1CB76660B1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8D9B-FC43-486B-A601-9F3EDF6D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Fragmentation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4F7DF3-5650-425B-B50C-87D2D30D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57358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Static frag. splits an MSDU into multiple fragments, with each fragment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Having equal length, except for the last one that can be smaller.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Soliciting an immediate Ack frame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type of 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Is used at low data rates regimes and in bad channel conditions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Requires high overhead compared to useful information delivered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Each fragment has its own MAC header, SIFS, Ack frame,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Leading to increased airtime and latency, and reduced efficiency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STAs target extremely high throughputs, among other things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Targets which can be impacted by static fragmentation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to disallow static frag. or make it optional (RX)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At least consider disallowing for EHT STAs that are MLO STAs since it adds complexity with no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19B90-48FD-467B-930C-EABE5484B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BAFD9-B8C9-48E0-BC53-2CBBE7CF04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97F0B7-B998-4480-8C77-94475A9D64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54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2506-560D-4E58-A528-D44A6D1A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25066-B67A-433D-B485-A310F52C0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Dynamic fragmentation splits an (A)MSDU into multiple fragments, wherein each fragment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Has a length different from that of other fragments of same (A-)MSDU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Solicits an Ack, (M-)BlockAck, depending on the level of fragmentation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fragmentation is used for high efficiency (HE)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Replaces padding that is otherwise needed in HE MU/TB PPDUs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Can be used for low data rates and/or extended range scenarios (on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functionality is beneficial for EHT STAs</a:t>
            </a: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Helps to improve efficiency, and reduce overhead, wherever necessary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Similar to the HE use cases (e.g., low data rate / extended range over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Handling in a multi-link setting will require some considerations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STAs of same MLD share the sequence number space, etc.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Propose to preserve the optionality of this feature for EHT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Additional details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2F3C9-341F-4BEE-859A-C8FE2DB134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928F-87DC-412B-9AD1-23377370C3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109547-0B19-41AE-A3BA-AAADBF731A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63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829F-2805-4CFD-8A90-01F125AF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AF097-2E26-445B-ADA2-767D93DD2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a STA declares support and a variety of parameters for dynamic fragmentation via HE Capabilities IE that it transmits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E.g., number of fragments, level of fragmentation, etc.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For multi-link these parameters are at the MLD level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BA setup, the MLDs can negotiate different levels of dynamic fragmentation on a per-TID basis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ADDBA Extension IE included in ADDBA Request/ADDBA Response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i.e., reuse existing 11ax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98F4F-EFA8-4208-A051-9BB13738A4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3D7B8-AB77-4E2E-83B6-CB09E8871F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5686FD-67DB-4246-953A-8B541E153B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80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6FA7-23B6-4E2A-82BF-9AC9EF75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12390-C6E0-4CB0-A6CD-79B043EC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transmits fragment(s) and reports to MLD the portion of MSDU which did not make it through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i.e., transmitting STA uses explicit acknowledgment functionalities (defined in 11ax) to ensure the successful delivery of a portion of the MSDU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 status of MSDUs that are fragmented is maintained at the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 can be sent on any link as long as the fragment size and contents remain unchanged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may attempt to retransmit a failed fragment on any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MLD may not be capable of receiving fragments of an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bit in EHT Capabilities element to indicate if the MLD supports receiving fragment from a peer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Originator may perform fragmentation and transmit frames of an MSDU only if the receiving MLD has indicated support (i.e., bit set to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97CEC-5E3C-4D32-BF03-8EE49F6B66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88179-CC14-437E-8260-BD16D99DB1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46F6D0-6300-4AC1-8B4E-3F489C3C02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0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F51F-DDB4-4B65-9D56-7234C134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Disallow Fragmentation for R1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AA124F45-AC12-4177-949E-30273827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keep things simple for R1, we recommend disallowing fragmentation in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set the bit to 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provide rules at the transmitter to honor this bit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Then in R2, we can discussion and provide details on fragmentation for MLO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i.e., the proposal in previous slides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94D7-DEC4-4059-B08B-7BF8775312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98A91-CA5B-4809-8130-B74FFE2AF0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88A64D-CF9F-42EF-90C8-37DF6AD1AC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49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3681-56EA-4EDC-AD51-344DE8E3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483A7D-C37F-42E8-99E8-DE158C592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fragmentation for EHT STAs and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Disallow or make optional static fragmentation for EHT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have a receiver capability to indicate if the recipient can receive fragments of the same MSDU on more than one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move fragmentation under MLO to R2 to keep things simple for 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R2, negotiate dynamic fragmentation at the MLD level which allows, a fragment may be retransmitted on any link of the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6DDEC-BA84-4452-9658-58E0B118B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BD7E-DF8E-408B-98C9-CCEB5D45EC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FE283-ED0D-4E53-A893-45CB87CAD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66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802.11be amendment shall disallow static fragmentation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36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76433</TotalTime>
  <Words>1343</Words>
  <Application>Microsoft Office PowerPoint</Application>
  <PresentationFormat>On-screen Show (4:3)</PresentationFormat>
  <Paragraphs>197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Fragmentation in MLO</vt:lpstr>
      <vt:lpstr>Introduction</vt:lpstr>
      <vt:lpstr>Baseline Fragmentation</vt:lpstr>
      <vt:lpstr>Dynamic fragmentation</vt:lpstr>
      <vt:lpstr>Dynamic Fragmentation (Cont.)</vt:lpstr>
      <vt:lpstr>Dynamic Fragmentation (Cont.)</vt:lpstr>
      <vt:lpstr>Disallow Fragmentation for R1</vt:lpstr>
      <vt:lpstr>Summary</vt:lpstr>
      <vt:lpstr>SP 1</vt:lpstr>
      <vt:lpstr>SP 2</vt:lpstr>
      <vt:lpstr>SP 3</vt:lpstr>
      <vt:lpstr>SP 4</vt:lpstr>
      <vt:lpstr>Appendix</vt:lpstr>
      <vt:lpstr>Fragmentation in EHT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Abhishek Patil</cp:lastModifiedBy>
  <cp:revision>1431</cp:revision>
  <cp:lastPrinted>2020-02-06T20:39:52Z</cp:lastPrinted>
  <dcterms:created xsi:type="dcterms:W3CDTF">2017-01-26T15:28:16Z</dcterms:created>
  <dcterms:modified xsi:type="dcterms:W3CDTF">2020-11-03T18:04:19Z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AdHocReviewCycleID">
    <vt:i4>1394881422</vt:i4>
  </property>
  <property fmtid="{D5CDD505-2E9C-101B-9397-08002B2CF9AE}" pid="7" name="_NewReviewCycle">
    <vt:lpwstr/>
  </property>
  <property fmtid="{D5CDD505-2E9C-101B-9397-08002B2CF9AE}" pid="8" name="_EmailSubject">
    <vt:lpwstr>11be Fragmentation</vt:lpwstr>
  </property>
  <property fmtid="{D5CDD505-2E9C-101B-9397-08002B2CF9AE}" pid="9" name="_AuthorEmail">
    <vt:lpwstr>dho@qti.qualcomm.com</vt:lpwstr>
  </property>
  <property fmtid="{D5CDD505-2E9C-101B-9397-08002B2CF9AE}" pid="10" name="_AuthorEmailDisplayName">
    <vt:lpwstr>Duncan Ho</vt:lpwstr>
  </property>
</Properties>
</file>