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  <p:sldId id="889" r:id="rId20"/>
    <p:sldId id="890" r:id="rId21"/>
    <p:sldId id="891" r:id="rId22"/>
    <p:sldId id="892" r:id="rId23"/>
    <p:sldId id="893" r:id="rId24"/>
    <p:sldId id="894" r:id="rId25"/>
    <p:sldId id="895" r:id="rId26"/>
    <p:sldId id="896" r:id="rId27"/>
    <p:sldId id="897" r:id="rId2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2169" autoAdjust="0"/>
  </p:normalViewPr>
  <p:slideViewPr>
    <p:cSldViewPr>
      <p:cViewPr varScale="1">
        <p:scale>
          <a:sx n="95" d="100"/>
          <a:sy n="95" d="100"/>
        </p:scale>
        <p:origin x="102" y="33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802.11-20/0695r21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q=https://ieee802.my.webex.com/ieee802.my/globalcallin.php?MTID%3Dm25af5a5e9cd37244da9d59de5f6e49a9&amp;sa=D&amp;source=calendar&amp;usd=2&amp;usg=AOvVaw1VifaIzXzsA-7HixXeRRFO" TargetMode="External"/><Relationship Id="rId2" Type="http://schemas.openxmlformats.org/officeDocument/2006/relationships/hyperlink" Target="https://www.google.com/url?q=https://ieee802.my.webex.com/ieee802.my/j.php?MTID%3Dm25af5a5e9cd37244da9d59de5f6e49a9&amp;sa=D&amp;source=calendar&amp;usd=2&amp;usg=AOvVaw1R0j2QPFhSzjYhn4yImd4c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4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2020-7-3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July 6, 11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1 hour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 </a:t>
            </a:r>
            <a:r>
              <a:rPr lang="en-US" u="sng" dirty="0">
                <a:hlinkClick r:id="rId2"/>
              </a:rPr>
              <a:t>https://ieee802.my.webex.com/ieee802.my/j.php?MTID=m25af5a5e9cd37244da9d59de5f6e49a9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Meeting number: 132 372 3119 </a:t>
            </a:r>
          </a:p>
          <a:p>
            <a:pPr marL="1200150" lvl="3" indent="0">
              <a:buNone/>
            </a:pPr>
            <a:r>
              <a:rPr lang="en-US" dirty="0"/>
              <a:t>Meeting password: wireless </a:t>
            </a:r>
          </a:p>
          <a:p>
            <a:pPr marL="1200150" lvl="3" indent="0">
              <a:buNone/>
            </a:pPr>
            <a:r>
              <a:rPr lang="en-US" dirty="0"/>
              <a:t>(94735377 from phones and video systems) </a:t>
            </a:r>
          </a:p>
          <a:p>
            <a:pPr marL="1200150" lvl="3" indent="0">
              <a:buNone/>
            </a:pPr>
            <a:r>
              <a:rPr lang="en-US" dirty="0"/>
              <a:t>Join by phone: Tap to call in from a mobile device (attendees only) </a:t>
            </a:r>
          </a:p>
          <a:p>
            <a:pPr marL="1200150" lvl="3" indent="0">
              <a:buNone/>
            </a:pPr>
            <a:r>
              <a:rPr lang="en-US" dirty="0"/>
              <a:t>+1-510-338-9438 USA Toll</a:t>
            </a:r>
            <a:br>
              <a:rPr lang="en-US" dirty="0"/>
            </a:br>
            <a:r>
              <a:rPr lang="en-US" u="sng" dirty="0">
                <a:hlinkClick r:id="rId3"/>
              </a:rPr>
              <a:t>Global call-in numbers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Access code: 132 372 3119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7007, 7008, 7015, 7022, 7028, 7030, 7031, 7032, 7046, 7047, 7048,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11-20/0864r1 for CIDs listed below:</a:t>
            </a:r>
          </a:p>
          <a:p>
            <a:pPr lvl="1"/>
            <a:r>
              <a:rPr lang="en-US" dirty="0"/>
              <a:t>7041, 7098, 7065, 7070, 7082, 7083, 7076, 7084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5599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11-20/0879r1 for CIDs listed below:</a:t>
            </a:r>
          </a:p>
          <a:p>
            <a:pPr lvl="1"/>
            <a:r>
              <a:rPr lang="en-US" dirty="0"/>
              <a:t>7104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6543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11-20/0876r1 for CIDs listed below:</a:t>
            </a:r>
          </a:p>
          <a:p>
            <a:pPr lvl="1"/>
            <a:r>
              <a:rPr lang="en-US" dirty="0"/>
              <a:t>7067, 7092, 7100, 7101, 7106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0211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11-20/0939r1 for CIDs listed below:</a:t>
            </a:r>
          </a:p>
          <a:p>
            <a:pPr lvl="1"/>
            <a:r>
              <a:rPr lang="en-US" dirty="0"/>
              <a:t>7035, 7055, 7056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25544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11-20/0756r? for CIDs listed below:</a:t>
            </a:r>
          </a:p>
          <a:p>
            <a:pPr lvl="1"/>
            <a:r>
              <a:rPr lang="en-US" dirty="0"/>
              <a:t>7093, 7094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Xiaofei Wang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49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[July 6]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11-20-756, CR for CID 7093 and 7094, Xiaofei Wang (</a:t>
            </a:r>
            <a:r>
              <a:rPr lang="en-US" altLang="en-US" sz="1600" dirty="0" err="1"/>
              <a:t>InterDigital</a:t>
            </a:r>
            <a:r>
              <a:rPr lang="en-US" altLang="en-US" sz="1600" dirty="0"/>
              <a:t>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Potential motion on the resolutions in 11-20-756, CR for CID 7093 and 7094, Xiaofei Wang (</a:t>
            </a:r>
            <a:r>
              <a:rPr lang="en-US" altLang="en-US" sz="1600" dirty="0" err="1"/>
              <a:t>InterDigital</a:t>
            </a:r>
            <a:r>
              <a:rPr lang="en-US" altLang="en-US" sz="1600" dirty="0"/>
              <a:t>)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Next steps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213692</TotalTime>
  <Words>1274</Words>
  <Application>Microsoft Office PowerPoint</Application>
  <PresentationFormat>Widescreen</PresentationFormat>
  <Paragraphs>281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[July 6]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  <vt:lpstr>Motion# 7018</vt:lpstr>
      <vt:lpstr>Motion# 7019</vt:lpstr>
      <vt:lpstr>Motion# 7020</vt:lpstr>
      <vt:lpstr>Motion# 7021</vt:lpstr>
      <vt:lpstr>Motion# 7022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6118</cp:revision>
  <cp:lastPrinted>2014-11-04T15:04:57Z</cp:lastPrinted>
  <dcterms:created xsi:type="dcterms:W3CDTF">2007-04-17T18:10:23Z</dcterms:created>
  <dcterms:modified xsi:type="dcterms:W3CDTF">2020-07-03T18:31:54Z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34a845aa-6511-4537-8668-7604b42b7934</vt:lpwstr>
  </property>
  <property fmtid="{D5CDD505-2E9C-101B-9397-08002B2CF9AE}" pid="32" name="CTP_TimeStamp">
    <vt:lpwstr>2020-07-03 18:31:54Z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