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08" r:id="rId2"/>
    <p:sldId id="879" r:id="rId3"/>
    <p:sldId id="750" r:id="rId4"/>
    <p:sldId id="897" r:id="rId5"/>
    <p:sldId id="898" r:id="rId6"/>
    <p:sldId id="899" r:id="rId7"/>
    <p:sldId id="873" r:id="rId8"/>
    <p:sldId id="825" r:id="rId9"/>
    <p:sldId id="875" r:id="rId10"/>
    <p:sldId id="878" r:id="rId11"/>
    <p:sldId id="876" r:id="rId12"/>
    <p:sldId id="877" r:id="rId13"/>
    <p:sldId id="880" r:id="rId14"/>
    <p:sldId id="881" r:id="rId15"/>
    <p:sldId id="882" r:id="rId16"/>
    <p:sldId id="883" r:id="rId17"/>
    <p:sldId id="884" r:id="rId18"/>
    <p:sldId id="885" r:id="rId19"/>
    <p:sldId id="886" r:id="rId20"/>
    <p:sldId id="887" r:id="rId21"/>
    <p:sldId id="888" r:id="rId22"/>
    <p:sldId id="889" r:id="rId23"/>
    <p:sldId id="890" r:id="rId24"/>
    <p:sldId id="891" r:id="rId25"/>
    <p:sldId id="892" r:id="rId26"/>
    <p:sldId id="893" r:id="rId27"/>
    <p:sldId id="894" r:id="rId28"/>
    <p:sldId id="895" r:id="rId29"/>
    <p:sldId id="896" r:id="rId3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2169" autoAdjust="0"/>
  </p:normalViewPr>
  <p:slideViewPr>
    <p:cSldViewPr>
      <p:cViewPr varScale="1">
        <p:scale>
          <a:sx n="95" d="100"/>
          <a:sy n="95" d="100"/>
        </p:scale>
        <p:origin x="102" y="49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7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802.11-20/0695r20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1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2020-6-29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29, 17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/>
              <a:t>Description:Join</a:t>
            </a:r>
            <a:r>
              <a:rPr lang="en-US" dirty="0"/>
              <a:t>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https://ieee802.my.webex.com/ieee802.my/j.php?MTID=mc0fb439eca95972f7470c081ab2d915c</a:t>
            </a:r>
          </a:p>
          <a:p>
            <a:pPr marL="1200150" lvl="3" indent="0">
              <a:buNone/>
            </a:pPr>
            <a:r>
              <a:rPr lang="en-US" dirty="0"/>
              <a:t>Meeting number: 132 234 9277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132 234 9277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11-20/0939r1 for CIDs listed below:</a:t>
            </a:r>
          </a:p>
          <a:p>
            <a:pPr lvl="1"/>
            <a:r>
              <a:rPr lang="en-US" dirty="0"/>
              <a:t>7035, 7055, 7056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255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29]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11-20-939r1, </a:t>
            </a:r>
            <a:r>
              <a:rPr lang="fr-FR" altLang="en-US" sz="1600" dirty="0"/>
              <a:t>WUR SA1 </a:t>
            </a:r>
            <a:r>
              <a:rPr lang="en-US" altLang="en-US" sz="1600" dirty="0"/>
              <a:t>comments</a:t>
            </a:r>
            <a:r>
              <a:rPr lang="fr-FR" altLang="en-US" sz="1600" dirty="0"/>
              <a:t> on draft 6.0, Menzo Wentink (Qualcomm)</a:t>
            </a: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None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Discussion on remaining CIDs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704B464-DF29-4E16-97EF-EA8BB6E1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Discussion on remaining CIDs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7E4FC-8683-4849-A12A-0A0498009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DA221-C97D-4583-92AD-33F29C3E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A315F-AF4D-4527-846C-1B38456C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26D7048-8ADE-4530-BFE0-3764C90BD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r>
              <a:rPr lang="en-US" sz="2000" dirty="0"/>
              <a:t>CID 7093 and 7094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12" name="Content Placeholder 9">
            <a:extLst>
              <a:ext uri="{FF2B5EF4-FFF2-40B4-BE49-F238E27FC236}">
                <a16:creationId xmlns:a16="http://schemas.microsoft.com/office/drawing/2014/main" id="{76E64A66-A1F7-4446-839B-A436BA3CEA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120219"/>
              </p:ext>
            </p:extLst>
          </p:nvPr>
        </p:nvGraphicFramePr>
        <p:xfrm>
          <a:off x="1488425" y="2208001"/>
          <a:ext cx="9144000" cy="3461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1504">
                  <a:extLst>
                    <a:ext uri="{9D8B030D-6E8A-4147-A177-3AD203B41FA5}">
                      <a16:colId xmlns:a16="http://schemas.microsoft.com/office/drawing/2014/main" val="4213060684"/>
                    </a:ext>
                  </a:extLst>
                </a:gridCol>
                <a:gridCol w="2710832">
                  <a:extLst>
                    <a:ext uri="{9D8B030D-6E8A-4147-A177-3AD203B41FA5}">
                      <a16:colId xmlns:a16="http://schemas.microsoft.com/office/drawing/2014/main" val="2926396599"/>
                    </a:ext>
                  </a:extLst>
                </a:gridCol>
                <a:gridCol w="2710832">
                  <a:extLst>
                    <a:ext uri="{9D8B030D-6E8A-4147-A177-3AD203B41FA5}">
                      <a16:colId xmlns:a16="http://schemas.microsoft.com/office/drawing/2014/main" val="32899969"/>
                    </a:ext>
                  </a:extLst>
                </a:gridCol>
                <a:gridCol w="2710832">
                  <a:extLst>
                    <a:ext uri="{9D8B030D-6E8A-4147-A177-3AD203B41FA5}">
                      <a16:colId xmlns:a16="http://schemas.microsoft.com/office/drawing/2014/main" val="3286103401"/>
                    </a:ext>
                  </a:extLst>
                </a:gridCol>
              </a:tblGrid>
              <a:tr h="5349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</a:rPr>
                        <a:t>Comment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</a:rPr>
                        <a:t>Proposed change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</a:rPr>
                        <a:t>Proposed resolution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3696637"/>
                  </a:ext>
                </a:extLst>
              </a:tr>
              <a:tr h="13307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7093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Since MLME-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WURDISCOVERY.request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primitive is meant for STAs to discover suitable APs to associate with, in particular, in terms of better connections, it is more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benefitial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include a parameter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RSSI_threshold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the STAs to return discovered APs above a certain RSSI threshold.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 in comment, add a parameter RSSI_Threshold in the MLME-WURDISCOVERY.request primitive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7836346"/>
                  </a:ext>
                </a:extLst>
              </a:tr>
              <a:tr h="1219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7094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Since MLME-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WURDISCOVERY.confirm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primitive is meant for STAs to discover suitable APs to associate with, particularly because the current AP has a bad connection, it is more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benefitial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report the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RSSI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value  associated with a received WUR Discovery frame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 in comment, add a parameter RSSI associated with a received WUR Discovery frame in the MLME-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WURDISCOVERY.confirm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primitive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0001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08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0DCC-D4EC-4A6E-9B28-03FD474C4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62557-1F21-4D38-8582-1C48762E5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for the resolutions for CID 7093?</a:t>
            </a:r>
          </a:p>
          <a:p>
            <a:pPr lvl="1"/>
            <a:r>
              <a:rPr lang="en-US" dirty="0"/>
              <a:t>Option 1: Draft a resolution following the proposed change in the CID</a:t>
            </a:r>
          </a:p>
          <a:p>
            <a:pPr lvl="1"/>
            <a:r>
              <a:rPr lang="en-US" dirty="0"/>
              <a:t>Option 2: Change are not needed. </a:t>
            </a:r>
            <a:r>
              <a:rPr lang="en-US" dirty="0">
                <a:sym typeface="Wingdings" panose="05000000000000000000" pitchFamily="2" charset="2"/>
              </a:rPr>
              <a:t>Have proposed resolution to “Rejected”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Abstain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Option1: 1 1 1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Option2: 1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Abstain: 1 1 1 1 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9512B-D902-4F56-B3BE-38D3D938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B15F-7544-45E9-9758-70FF11C7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59D33-E0A3-41BE-A3D6-CCFCF7CC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183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0DCC-D4EC-4A6E-9B28-03FD474C4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62557-1F21-4D38-8582-1C48762E5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for the resolutions for CID 7094?</a:t>
            </a:r>
          </a:p>
          <a:p>
            <a:pPr lvl="1"/>
            <a:r>
              <a:rPr lang="en-US" dirty="0"/>
              <a:t>Option 1: Draft a resolution following the proposed change in the CID</a:t>
            </a:r>
          </a:p>
          <a:p>
            <a:pPr lvl="1"/>
            <a:r>
              <a:rPr lang="en-US" dirty="0"/>
              <a:t>Option 2: Change are not needed. </a:t>
            </a:r>
            <a:r>
              <a:rPr lang="en-US" dirty="0">
                <a:sym typeface="Wingdings" panose="05000000000000000000" pitchFamily="2" charset="2"/>
              </a:rPr>
              <a:t>Have proposed resolution to “Rejected”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Abstain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Option1: 1 1 1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Option2: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Abstain: 1 1 1 1 1 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9512B-D902-4F56-B3BE-38D3D938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B15F-7544-45E9-9758-70FF11C7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59D33-E0A3-41BE-A3D6-CCFCF7CC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366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208125</TotalTime>
  <Words>1570</Words>
  <Application>Microsoft Office PowerPoint</Application>
  <PresentationFormat>Widescreen</PresentationFormat>
  <Paragraphs>326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29]</vt:lpstr>
      <vt:lpstr>Discussion on remaining CIDs</vt:lpstr>
      <vt:lpstr>SP1</vt:lpstr>
      <vt:lpstr>SP2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  <vt:lpstr>Motion# 7021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6114</cp:revision>
  <cp:lastPrinted>2014-11-04T15:04:57Z</cp:lastPrinted>
  <dcterms:created xsi:type="dcterms:W3CDTF">2007-04-17T18:10:23Z</dcterms:created>
  <dcterms:modified xsi:type="dcterms:W3CDTF">2020-06-29T21:45:07Z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2020-06-29 21:45:07Z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