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  <p:sldId id="896" r:id="rId2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79" d="100"/>
          <a:sy n="79" d="100"/>
        </p:scale>
        <p:origin x="92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21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2020-6-26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29, 17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/>
              <a:t>Description:Join</a:t>
            </a:r>
            <a:r>
              <a:rPr lang="en-US" dirty="0"/>
              <a:t>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https://ieee802.my.webex.com/ieee802.my/j.php?MTID=mc0fb439eca95972f7470c081ab2d915c</a:t>
            </a:r>
          </a:p>
          <a:p>
            <a:pPr marL="1200150" lvl="3" indent="0">
              <a:buNone/>
            </a:pPr>
            <a:r>
              <a:rPr lang="en-US" dirty="0"/>
              <a:t>Meeting number: 132 234 9277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132 234 9277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66FF66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29]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11-20-939r1, </a:t>
            </a:r>
            <a:r>
              <a:rPr lang="fr-FR" altLang="en-US" sz="1600" dirty="0"/>
              <a:t>WUR SA1 </a:t>
            </a:r>
            <a:r>
              <a:rPr lang="en-US" altLang="en-US" sz="1600" dirty="0"/>
              <a:t>comments</a:t>
            </a:r>
            <a:r>
              <a:rPr lang="fr-FR" altLang="en-US" sz="1600" dirty="0"/>
              <a:t> on draft 6.0, Menzo Wentink (Qualcomm)</a:t>
            </a: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None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Discussion on remaining CIDs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202123</TotalTime>
  <Words>1266</Words>
  <Application>Microsoft Office PowerPoint</Application>
  <PresentationFormat>Widescreen</PresentationFormat>
  <Paragraphs>273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29]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6100</cp:revision>
  <cp:lastPrinted>2014-11-04T15:04:57Z</cp:lastPrinted>
  <dcterms:created xsi:type="dcterms:W3CDTF">2007-04-17T18:10:23Z</dcterms:created>
  <dcterms:modified xsi:type="dcterms:W3CDTF">2020-06-25T17:42:46Z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2020-06-25 17:42:46Z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