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6" d="100"/>
          <a:sy n="96" d="100"/>
        </p:scale>
        <p:origin x="108" y="3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2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2020-6-22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22,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https://ieee802.my.webex.com/ieee802.my/j.php?MTID=m49d7086babfc1e1bc267687e96870e4c</a:t>
            </a:r>
          </a:p>
          <a:p>
            <a:pPr marL="1200150" lvl="3" indent="0">
              <a:buNone/>
            </a:pPr>
            <a:r>
              <a:rPr lang="en-US" dirty="0"/>
              <a:t>Meeting number: 132 611 8678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132 611 8678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22]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66FF66"/>
                </a:highlight>
              </a:rPr>
              <a:t>11-20-0879r1, “PHY CR for CID 7104”, Vinod Kristem (Intel Corporation)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fr-FR" altLang="en-US" sz="1600" dirty="0">
                <a:highlight>
                  <a:srgbClr val="66FF66"/>
                </a:highlight>
              </a:rPr>
              <a:t>11-20-0876r1, SA1 CR for </a:t>
            </a:r>
            <a:r>
              <a:rPr lang="fr-FR" altLang="en-US" sz="1600" dirty="0" err="1">
                <a:highlight>
                  <a:srgbClr val="66FF66"/>
                </a:highlight>
              </a:rPr>
              <a:t>misc</a:t>
            </a:r>
            <a:r>
              <a:rPr lang="fr-FR" altLang="en-US" sz="1600" dirty="0">
                <a:highlight>
                  <a:srgbClr val="66FF66"/>
                </a:highlight>
              </a:rPr>
              <a:t> </a:t>
            </a:r>
            <a:r>
              <a:rPr lang="fr-FR" altLang="en-US" sz="1600" dirty="0" err="1">
                <a:highlight>
                  <a:srgbClr val="66FF66"/>
                </a:highlight>
              </a:rPr>
              <a:t>comments</a:t>
            </a:r>
            <a:r>
              <a:rPr lang="fr-FR" altLang="en-US" sz="1600" dirty="0">
                <a:highlight>
                  <a:srgbClr val="66FF66"/>
                </a:highlight>
              </a:rPr>
              <a:t>-part 2, Minyoung Park (Intel Corporation)</a:t>
            </a:r>
            <a:endParaRPr lang="en-US" altLang="en-US" sz="1600" dirty="0">
              <a:highlight>
                <a:srgbClr val="66FF66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66FF66"/>
                </a:highlight>
              </a:rPr>
              <a:t>11-20-939r0, </a:t>
            </a:r>
            <a:r>
              <a:rPr lang="fr-FR" altLang="en-US" sz="1600" dirty="0">
                <a:highlight>
                  <a:srgbClr val="66FF66"/>
                </a:highlight>
              </a:rPr>
              <a:t>WUR SA1 </a:t>
            </a:r>
            <a:r>
              <a:rPr lang="fr-FR" altLang="en-US" sz="1600" dirty="0" err="1">
                <a:highlight>
                  <a:srgbClr val="66FF66"/>
                </a:highlight>
              </a:rPr>
              <a:t>comments</a:t>
            </a:r>
            <a:r>
              <a:rPr lang="fr-FR" altLang="en-US" sz="1600" dirty="0">
                <a:highlight>
                  <a:srgbClr val="66FF66"/>
                </a:highlight>
              </a:rPr>
              <a:t> on draft 6.0, Menzo Wentink (Qualcomm)</a:t>
            </a:r>
            <a:endParaRPr lang="en-US" altLang="en-US" sz="1600" dirty="0">
              <a:highlight>
                <a:srgbClr val="66FF66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202112</TotalTime>
  <Words>1243</Words>
  <Application>Microsoft Office PowerPoint</Application>
  <PresentationFormat>Widescreen</PresentationFormat>
  <Paragraphs>263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22]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6091</cp:revision>
  <cp:lastPrinted>2014-11-04T15:04:57Z</cp:lastPrinted>
  <dcterms:created xsi:type="dcterms:W3CDTF">2007-04-17T18:10:23Z</dcterms:created>
  <dcterms:modified xsi:type="dcterms:W3CDTF">2020-06-22T14:56:53Z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2020-06-22 14:56:53Z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