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  <p:sldId id="883" r:id="rId14"/>
    <p:sldId id="884" r:id="rId15"/>
    <p:sldId id="885" r:id="rId16"/>
    <p:sldId id="886" r:id="rId17"/>
    <p:sldId id="887" r:id="rId18"/>
    <p:sldId id="888" r:id="rId19"/>
    <p:sldId id="889" r:id="rId20"/>
    <p:sldId id="890" r:id="rId21"/>
    <p:sldId id="891" r:id="rId22"/>
    <p:sldId id="892" r:id="rId23"/>
    <p:sldId id="893" r:id="rId24"/>
    <p:sldId id="894" r:id="rId25"/>
    <p:sldId id="895" r:id="rId26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55" autoAdjust="0"/>
    <p:restoredTop sz="92169" autoAdjust="0"/>
  </p:normalViewPr>
  <p:slideViewPr>
    <p:cSldViewPr>
      <p:cViewPr varScale="1">
        <p:scale>
          <a:sx n="96" d="100"/>
          <a:sy n="96" d="100"/>
        </p:scale>
        <p:origin x="108" y="252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670620" y="304027"/>
            <a:ext cx="351384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802.11-20/0695r17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08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2020-6-22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11-20/0601r4 for CIDs listed below:</a:t>
            </a:r>
          </a:p>
          <a:p>
            <a:pPr lvl="1"/>
            <a:r>
              <a:rPr lang="en-GB" dirty="0"/>
              <a:t>7060, 7062, 7063, 7088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64908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7037, 7043, 7077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8360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11-20/0679r1 for CIDs listed below:</a:t>
            </a:r>
          </a:p>
          <a:p>
            <a:pPr lvl="1"/>
            <a:r>
              <a:rPr lang="en-GB" dirty="0"/>
              <a:t>7066, 7068, 7069, 7095, 7096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8141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11-20/0734r1 for CIDs listed below:</a:t>
            </a:r>
          </a:p>
          <a:p>
            <a:pPr lvl="1"/>
            <a:r>
              <a:rPr lang="en-GB" dirty="0"/>
              <a:t>7026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1101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11-20/0636r2 for CIDs listed below:</a:t>
            </a:r>
          </a:p>
          <a:p>
            <a:pPr lvl="1"/>
            <a:r>
              <a:rPr lang="en-GB" dirty="0"/>
              <a:t>7078, 7079, 7119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9387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11-20/0779r0 for CIDs listed below:</a:t>
            </a:r>
          </a:p>
          <a:p>
            <a:pPr lvl="1"/>
            <a:r>
              <a:rPr lang="en-GB" dirty="0"/>
              <a:t>7118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32304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11-20/0801r0 for CIDs listed below:</a:t>
            </a:r>
          </a:p>
          <a:p>
            <a:pPr lvl="1"/>
            <a:r>
              <a:rPr lang="en-GB" dirty="0"/>
              <a:t>7080, 7081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51437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June 22, 10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/>
              <a:t>Join the </a:t>
            </a:r>
            <a:r>
              <a:rPr lang="en-US" dirty="0" err="1"/>
              <a:t>Webex</a:t>
            </a:r>
            <a:r>
              <a:rPr lang="en-US" dirty="0"/>
              <a:t> meeting here:</a:t>
            </a:r>
          </a:p>
          <a:p>
            <a:pPr marL="1200150" lvl="3" indent="0">
              <a:buNone/>
            </a:pPr>
            <a:r>
              <a:rPr lang="en-US" dirty="0"/>
              <a:t>https://ieee802.my.webex.com/ieee802.my/j.php?MTID=m49d7086babfc1e1bc267687e96870e4c</a:t>
            </a:r>
          </a:p>
          <a:p>
            <a:pPr marL="1200150" lvl="3" indent="0">
              <a:buNone/>
            </a:pPr>
            <a:r>
              <a:rPr lang="en-US" dirty="0"/>
              <a:t>Meeting number: 132 611 8678</a:t>
            </a:r>
          </a:p>
          <a:p>
            <a:pPr marL="1200150" lvl="3" indent="0">
              <a:buNone/>
            </a:pPr>
            <a:r>
              <a:rPr lang="en-US" dirty="0"/>
              <a:t>Meeting password: wireless (94735377 from phones and video systems)</a:t>
            </a:r>
          </a:p>
          <a:p>
            <a:pPr marL="1200150" lvl="3" indent="0">
              <a:buNone/>
            </a:pPr>
            <a:r>
              <a:rPr lang="en-US" dirty="0"/>
              <a:t>Join by phone:</a:t>
            </a:r>
          </a:p>
          <a:p>
            <a:pPr marL="1200150" lvl="3" indent="0">
              <a:buNone/>
            </a:pPr>
            <a:r>
              <a:rPr lang="en-US" dirty="0"/>
              <a:t>   Tap to call in from a mobile device (attendees only)</a:t>
            </a:r>
          </a:p>
          <a:p>
            <a:pPr marL="1200150" lvl="3" indent="0">
              <a:buNone/>
            </a:pPr>
            <a:r>
              <a:rPr lang="en-US" dirty="0"/>
              <a:t>  +1-510-338-9438 USA Toll</a:t>
            </a:r>
          </a:p>
          <a:p>
            <a:pPr marL="1200150" lvl="3" indent="0">
              <a:buNone/>
            </a:pPr>
            <a:r>
              <a:rPr lang="en-US" dirty="0"/>
              <a:t>Global call-in numbers</a:t>
            </a:r>
          </a:p>
          <a:p>
            <a:pPr marL="1200150" lvl="3" indent="0">
              <a:buNone/>
            </a:pPr>
            <a:r>
              <a:rPr lang="en-US" dirty="0"/>
              <a:t>Access code: 132 611 8678</a:t>
            </a:r>
          </a:p>
          <a:p>
            <a:pPr marL="1200150" lvl="3" indent="0">
              <a:buNone/>
            </a:pPr>
            <a:endParaRPr lang="en-US" dirty="0"/>
          </a:p>
          <a:p>
            <a:pPr lvl="2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11-20/0802r1 for CIDs listed below:</a:t>
            </a:r>
          </a:p>
          <a:p>
            <a:pPr lvl="1"/>
            <a:r>
              <a:rPr lang="en-GB" dirty="0"/>
              <a:t>7012, 7014, 7036, 7039, 7057, 7113, 7085, 7086, 7087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64509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11-20/0804r0 for CIDs listed below:</a:t>
            </a:r>
          </a:p>
          <a:p>
            <a:pPr lvl="1"/>
            <a:r>
              <a:rPr lang="en-GB" dirty="0"/>
              <a:t>7034, 7038 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Yunsong</a:t>
            </a:r>
            <a:r>
              <a:rPr lang="en-US" dirty="0"/>
              <a:t> Yang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826934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11-20/0776r1 for CIDs listed below:</a:t>
            </a:r>
          </a:p>
          <a:p>
            <a:pPr lvl="1"/>
            <a:r>
              <a:rPr lang="en-GB" dirty="0"/>
              <a:t>7007, 7008, 7015, 7022, 7028, 7030, 7031, 7032, 7046, 7047, 7048, </a:t>
            </a:r>
          </a:p>
          <a:p>
            <a:pPr lvl="1"/>
            <a:r>
              <a:rPr lang="en-GB" dirty="0"/>
              <a:t>7090, 7091, 7114, 7117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Alfred Asterjadhi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2116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7018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11-20/0864r1 for CIDs listed below:</a:t>
            </a:r>
          </a:p>
          <a:p>
            <a:pPr lvl="1"/>
            <a:r>
              <a:rPr lang="en-US" dirty="0"/>
              <a:t>7041, 7098, 7065, 7070, 7082, 7083, 7076, 7084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Vinod Kristem</a:t>
            </a:r>
          </a:p>
          <a:p>
            <a:pPr lvl="1"/>
            <a:r>
              <a:rPr lang="en-US" dirty="0"/>
              <a:t>Result: </a:t>
            </a:r>
            <a:r>
              <a:rPr lang="en-US" dirty="0">
                <a:highlight>
                  <a:srgbClr val="00FF00"/>
                </a:highlight>
              </a:rPr>
              <a:t>passes with unanimous consent</a:t>
            </a: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55994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7019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11-20/0879r1 for CIDs listed below:</a:t>
            </a:r>
          </a:p>
          <a:p>
            <a:pPr lvl="1"/>
            <a:r>
              <a:rPr lang="en-US" dirty="0"/>
              <a:t>7104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65431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7020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11-20/0876r1 for CIDs listed below:</a:t>
            </a:r>
          </a:p>
          <a:p>
            <a:pPr lvl="1"/>
            <a:r>
              <a:rPr lang="en-US" dirty="0"/>
              <a:t>7067, 7092, 7100, 7101, 7106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Vinod Kristem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  <a:endParaRPr lang="en-US" dirty="0">
              <a:highlight>
                <a:srgbClr val="00FF00"/>
              </a:highlight>
            </a:endParaRPr>
          </a:p>
          <a:p>
            <a:pPr lvl="1"/>
            <a:endParaRPr lang="en-US" dirty="0">
              <a:highlight>
                <a:srgbClr val="00FF00"/>
              </a:highlight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402112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[June 22]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11-20-0879r1, “PHY CR for CID 7104”, Vinod Kristem (Intel Corporation)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fr-FR" altLang="en-US" sz="1600" dirty="0"/>
              <a:t>11-20-0876r1, SA1 CR for </a:t>
            </a:r>
            <a:r>
              <a:rPr lang="fr-FR" altLang="en-US" sz="1600" dirty="0" err="1"/>
              <a:t>misc</a:t>
            </a:r>
            <a:r>
              <a:rPr lang="fr-FR" altLang="en-US" sz="1600" dirty="0"/>
              <a:t> </a:t>
            </a:r>
            <a:r>
              <a:rPr lang="fr-FR" altLang="en-US" sz="1600" dirty="0" err="1"/>
              <a:t>comments</a:t>
            </a:r>
            <a:r>
              <a:rPr lang="fr-FR" altLang="en-US" sz="1600" dirty="0"/>
              <a:t>-part 2, Minyoung Park (Intel Corporation)</a:t>
            </a: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11-20-939r0, </a:t>
            </a:r>
            <a:r>
              <a:rPr lang="fr-FR" altLang="en-US" sz="1600" dirty="0"/>
              <a:t>WUR SA1 </a:t>
            </a:r>
            <a:r>
              <a:rPr lang="fr-FR" altLang="en-US" sz="1600" dirty="0" err="1"/>
              <a:t>comments</a:t>
            </a:r>
            <a:r>
              <a:rPr lang="fr-FR" altLang="en-US" sz="1600" dirty="0"/>
              <a:t> on draft 6.0, Menzo Wentink (Qualcomm)</a:t>
            </a:r>
            <a:endParaRPr lang="en-US" altLang="en-US" sz="16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June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202048</TotalTime>
  <Words>1231</Words>
  <Application>Microsoft Office PowerPoint</Application>
  <PresentationFormat>Widescreen</PresentationFormat>
  <Paragraphs>263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[June 22]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  <vt:lpstr>Motion# 7008</vt:lpstr>
      <vt:lpstr>Motion# 7009</vt:lpstr>
      <vt:lpstr>Motion# 7010</vt:lpstr>
      <vt:lpstr>Motion# 7011</vt:lpstr>
      <vt:lpstr>Motion# 7012</vt:lpstr>
      <vt:lpstr>Motion# 7013</vt:lpstr>
      <vt:lpstr>Motion# 7014</vt:lpstr>
      <vt:lpstr>Motion# 7015</vt:lpstr>
      <vt:lpstr>Motion# 7016</vt:lpstr>
      <vt:lpstr>Motion# 7017</vt:lpstr>
      <vt:lpstr>Motion# 7018</vt:lpstr>
      <vt:lpstr>Motion# 7019</vt:lpstr>
      <vt:lpstr>Motion# 7020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6086</cp:revision>
  <cp:lastPrinted>2014-11-04T15:04:57Z</cp:lastPrinted>
  <dcterms:created xsi:type="dcterms:W3CDTF">2007-04-17T18:10:23Z</dcterms:created>
  <dcterms:modified xsi:type="dcterms:W3CDTF">2020-06-22T13:52:30Z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34a845aa-6511-4537-8668-7604b42b7934</vt:lpwstr>
  </property>
  <property fmtid="{D5CDD505-2E9C-101B-9397-08002B2CF9AE}" pid="32" name="CTP_TimeStamp">
    <vt:lpwstr>2020-06-22 13:52:30Z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