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  <p:sldId id="893" r:id="rId24"/>
    <p:sldId id="894" r:id="rId25"/>
    <p:sldId id="895" r:id="rId2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96" d="100"/>
          <a:sy n="96" d="100"/>
        </p:scale>
        <p:origin x="108" y="2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802.11-20/0695r16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5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2020-6-19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22, 10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marL="1200150" lvl="3" indent="0">
              <a:buNone/>
            </a:pPr>
            <a:r>
              <a:rPr lang="en-US" dirty="0"/>
              <a:t>https://ieee802.my.webex.com/ieee802.my/j.php?MTID=m49d7086babfc1e1bc267687e96870e4c</a:t>
            </a:r>
          </a:p>
          <a:p>
            <a:pPr marL="1200150" lvl="3" indent="0">
              <a:buNone/>
            </a:pPr>
            <a:r>
              <a:rPr lang="en-US" dirty="0"/>
              <a:t>Meeting number: 132 611 8678</a:t>
            </a:r>
          </a:p>
          <a:p>
            <a:pPr marL="1200150" lvl="3" indent="0">
              <a:buNone/>
            </a:pPr>
            <a:r>
              <a:rPr lang="en-US" dirty="0"/>
              <a:t>Meeting password: wireless (94735377 from phones and video systems)</a:t>
            </a:r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Tap to call in from a mobile device (attendees only)</a:t>
            </a:r>
          </a:p>
          <a:p>
            <a:pPr marL="1200150" lvl="3" indent="0">
              <a:buNone/>
            </a:pPr>
            <a:r>
              <a:rPr lang="en-US" dirty="0"/>
              <a:t>  +1-510-338-9438 USA Toll</a:t>
            </a:r>
          </a:p>
          <a:p>
            <a:pPr marL="1200150" lvl="3" indent="0">
              <a:buNone/>
            </a:pPr>
            <a:r>
              <a:rPr lang="en-US" dirty="0"/>
              <a:t>Global call-in numbers</a:t>
            </a:r>
          </a:p>
          <a:p>
            <a:pPr marL="1200150" lvl="3" indent="0">
              <a:buNone/>
            </a:pPr>
            <a:r>
              <a:rPr lang="en-US" dirty="0"/>
              <a:t>Access code: 132 611 8678</a:t>
            </a:r>
          </a:p>
          <a:p>
            <a:pPr marL="1200150" lvl="3" indent="0">
              <a:buNone/>
            </a:pPr>
            <a:endParaRPr lang="en-US" dirty="0"/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11-20/0879r1 for CIDs listed below:</a:t>
            </a:r>
          </a:p>
          <a:p>
            <a:pPr lvl="1"/>
            <a:r>
              <a:rPr lang="en-US" dirty="0"/>
              <a:t>7104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543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11-20/0876r1 for CIDs listed below:</a:t>
            </a:r>
          </a:p>
          <a:p>
            <a:pPr lvl="1"/>
            <a:r>
              <a:rPr lang="en-US" dirty="0"/>
              <a:t>7067, 7092, 7100, 7101, 7106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21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22]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11-20-0879r1, “PHY CR for CID 7104”, Vinod Kristem (Intel Corporation)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fr-FR" altLang="en-US" sz="1600" dirty="0"/>
              <a:t>11-20-0876r1, SA1 CR for </a:t>
            </a:r>
            <a:r>
              <a:rPr lang="fr-FR" altLang="en-US" sz="1600" dirty="0" err="1"/>
              <a:t>misc</a:t>
            </a:r>
            <a:r>
              <a:rPr lang="fr-FR" altLang="en-US" sz="1600" dirty="0"/>
              <a:t> </a:t>
            </a:r>
            <a:r>
              <a:rPr lang="fr-FR" altLang="en-US" sz="1600" dirty="0" err="1"/>
              <a:t>comments</a:t>
            </a:r>
            <a:r>
              <a:rPr lang="fr-FR" altLang="en-US" sz="1600" dirty="0"/>
              <a:t>-part 2, Minyoung Park (Intel Corporation)</a:t>
            </a: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No submission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202045</TotalTime>
  <Words>1231</Words>
  <Application>Microsoft Office PowerPoint</Application>
  <PresentationFormat>Widescreen</PresentationFormat>
  <Paragraphs>263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22]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  <vt:lpstr>Motion# 7019</vt:lpstr>
      <vt:lpstr>Motion# 7020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 Park</cp:lastModifiedBy>
  <cp:revision>6083</cp:revision>
  <cp:lastPrinted>2014-11-04T15:04:57Z</cp:lastPrinted>
  <dcterms:created xsi:type="dcterms:W3CDTF">2007-04-17T18:10:23Z</dcterms:created>
  <dcterms:modified xsi:type="dcterms:W3CDTF">2020-06-19T21:11:06Z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2020-06-19 21:11:06Z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