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  <p:sldId id="892" r:id="rId2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2169" autoAdjust="0"/>
  </p:normalViewPr>
  <p:slideViewPr>
    <p:cSldViewPr>
      <p:cViewPr varScale="1">
        <p:scale>
          <a:sx n="114" d="100"/>
          <a:sy n="114" d="100"/>
        </p:scale>
        <p:origin x="324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802.11-20/0695r13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842f318cd1fdb8ceefce29ae560fec47&amp;sa=D&amp;usd=2&amp;usg=AOvVaw2V6LNPSusDOrgxsFl0TY_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2020-6-8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8, 10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/>
              <a:t>Description:Join</a:t>
            </a:r>
            <a:r>
              <a:rPr lang="en-US" dirty="0"/>
              <a:t> </a:t>
            </a:r>
            <a:r>
              <a:rPr lang="en-US" dirty="0" err="1"/>
              <a:t>Webex</a:t>
            </a:r>
            <a:r>
              <a:rPr lang="en-US" dirty="0"/>
              <a:t> Meeting </a:t>
            </a:r>
            <a:r>
              <a:rPr lang="en-US" u="sng" dirty="0">
                <a:hlinkClick r:id="rId2"/>
              </a:rPr>
              <a:t>https://ieee802.my.webex.com/ieee802.my/j.php?MTID=m842f318cd1fdb8ceefce29ae560fec47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Meeting number: 132 265 6247 </a:t>
            </a:r>
          </a:p>
          <a:p>
            <a:pPr marL="1200150" lvl="3" indent="0">
              <a:buNone/>
            </a:pPr>
            <a:r>
              <a:rPr lang="en-US" dirty="0"/>
              <a:t>Meeting password: wireless </a:t>
            </a:r>
          </a:p>
          <a:p>
            <a:pPr marL="1200150" lvl="3" indent="0">
              <a:buNone/>
            </a:pPr>
            <a:r>
              <a:rPr lang="en-US" dirty="0"/>
              <a:t>Join by phone: </a:t>
            </a:r>
          </a:p>
          <a:p>
            <a:pPr marL="1200150" lvl="3" indent="0">
              <a:buNone/>
            </a:pPr>
            <a:r>
              <a:rPr lang="en-US" dirty="0"/>
              <a:t>+1-510-338-9438 USA Toll </a:t>
            </a:r>
          </a:p>
          <a:p>
            <a:pPr marL="1200150" lvl="3" indent="0">
              <a:buNone/>
            </a:pPr>
            <a:r>
              <a:rPr lang="en-US" dirty="0"/>
              <a:t>+44-20-3198-8144 UK Toll </a:t>
            </a:r>
          </a:p>
          <a:p>
            <a:pPr marL="1200150" lvl="3" indent="0">
              <a:buNone/>
            </a:pPr>
            <a:r>
              <a:rPr lang="en-US" dirty="0"/>
              <a:t>Access code: 132 265 6247</a:t>
            </a:r>
          </a:p>
          <a:p>
            <a:pPr marL="1200150" lvl="3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8]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FFFF00"/>
                </a:highlight>
              </a:rPr>
              <a:t>11-20-776r1 MAC CR Miscellaneous CIDs, Alfred Asterjadhi (Qualcomm) – CID 7032 deferred </a:t>
            </a:r>
            <a:br>
              <a:rPr lang="en-US" altLang="en-US" sz="1600" dirty="0">
                <a:highlight>
                  <a:srgbClr val="FFFF00"/>
                </a:highlight>
              </a:rPr>
            </a:br>
            <a:r>
              <a:rPr lang="en-US" altLang="en-US" sz="1600" dirty="0">
                <a:highlight>
                  <a:srgbClr val="FFFF00"/>
                </a:highlight>
              </a:rPr>
              <a:t>-776r1 document not on the server – motion deferred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11-20/0864r0 Comment Resolution for Miscellaneous CIDs, Po-Kai Huang (Intel) –revised to r1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197335</TotalTime>
  <Words>1052</Words>
  <Application>Microsoft Office PowerPoint</Application>
  <PresentationFormat>Widescreen</PresentationFormat>
  <Paragraphs>230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8]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6057</cp:revision>
  <cp:lastPrinted>2014-11-04T15:04:57Z</cp:lastPrinted>
  <dcterms:created xsi:type="dcterms:W3CDTF">2007-04-17T18:10:23Z</dcterms:created>
  <dcterms:modified xsi:type="dcterms:W3CDTF">2020-06-08T14:39:01Z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2020-06-08 14:39:00Z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