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  <p:sldId id="887" r:id="rId18"/>
    <p:sldId id="888" r:id="rId19"/>
    <p:sldId id="889" r:id="rId20"/>
    <p:sldId id="890" r:id="rId21"/>
    <p:sldId id="891" r:id="rId2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2169" autoAdjust="0"/>
  </p:normalViewPr>
  <p:slideViewPr>
    <p:cSldViewPr>
      <p:cViewPr varScale="1">
        <p:scale>
          <a:sx n="96" d="100"/>
          <a:sy n="96" d="100"/>
        </p:scale>
        <p:origin x="102" y="7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802.11-20/0695r10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ieee802.my.webex.com/ieee802.my/j.php?MTID%3Dmd194b9508ee28b3cc55f44edf429b7a7&amp;sa=D&amp;usd=2&amp;usg=AOvVaw3Pe5rNAGm0z2jbJ02GCQ0x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63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2020-6-1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11-20/0801r0 for CIDs listed below:</a:t>
            </a:r>
          </a:p>
          <a:p>
            <a:pPr lvl="1"/>
            <a:r>
              <a:rPr lang="en-GB" dirty="0"/>
              <a:t>7080, 7081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43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June 1, 17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/>
              <a:t>Join </a:t>
            </a:r>
            <a:r>
              <a:rPr lang="en-US" dirty="0" err="1"/>
              <a:t>Webex</a:t>
            </a:r>
            <a:r>
              <a:rPr lang="en-US" dirty="0"/>
              <a:t> Meeting </a:t>
            </a:r>
            <a:r>
              <a:rPr lang="en-US" u="sng" dirty="0">
                <a:hlinkClick r:id="rId2"/>
              </a:rPr>
              <a:t>https://ieee802.my.webex.com/ieee802.my/j.php?MTID=md194b9508ee28b3cc55f44edf429b7a7</a:t>
            </a:r>
            <a:r>
              <a:rPr lang="en-US" dirty="0"/>
              <a:t> </a:t>
            </a:r>
          </a:p>
          <a:p>
            <a:pPr marL="1200150" lvl="3" indent="0">
              <a:buNone/>
            </a:pPr>
            <a:r>
              <a:rPr lang="en-US" dirty="0"/>
              <a:t>Meeting number: 132 709 5704 </a:t>
            </a:r>
          </a:p>
          <a:p>
            <a:pPr marL="1200150" lvl="3" indent="0">
              <a:buNone/>
            </a:pPr>
            <a:r>
              <a:rPr lang="en-US" dirty="0"/>
              <a:t>Meeting password: wireless </a:t>
            </a:r>
          </a:p>
          <a:p>
            <a:pPr marL="1200150" lvl="3" indent="0">
              <a:buNone/>
            </a:pPr>
            <a:r>
              <a:rPr lang="en-US" dirty="0"/>
              <a:t>Join by phone: </a:t>
            </a:r>
          </a:p>
          <a:p>
            <a:pPr marL="1200150" lvl="3" indent="0">
              <a:buNone/>
            </a:pPr>
            <a:r>
              <a:rPr lang="en-US" dirty="0"/>
              <a:t>+1-510-338-9438 USA Toll </a:t>
            </a:r>
          </a:p>
          <a:p>
            <a:pPr marL="1200150" lvl="3" indent="0">
              <a:buNone/>
            </a:pPr>
            <a:r>
              <a:rPr lang="en-US" dirty="0"/>
              <a:t>+44-20-3198-8144 UK Toll </a:t>
            </a:r>
          </a:p>
          <a:p>
            <a:pPr marL="1200150" lvl="3" indent="0">
              <a:buNone/>
            </a:pPr>
            <a:r>
              <a:rPr lang="en-US" dirty="0"/>
              <a:t>Access code: 132 709 5704</a:t>
            </a:r>
          </a:p>
          <a:p>
            <a:pPr marL="1200150" lvl="3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lvl="2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11-20/0802r1 for CIDs listed below:</a:t>
            </a:r>
          </a:p>
          <a:p>
            <a:pPr lvl="1"/>
            <a:r>
              <a:rPr lang="en-GB" dirty="0"/>
              <a:t>7012, 7014, 7036, 7039, 7057, 7113, 7085, 7086, 7087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509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11-20/0804r0 for CIDs listed below:</a:t>
            </a:r>
          </a:p>
          <a:p>
            <a:pPr lvl="1"/>
            <a:r>
              <a:rPr lang="en-GB" dirty="0"/>
              <a:t>7034, 7038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693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[June 1]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11-20-801r0 CR for WUR Duty Cycle, Po-Kai Huang (Intel)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11-20-802r1 CR for WUR Wake-up Operation Part I, Po-Kai Huang (Intel)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11-20-804r0 CR for WUR Power Management Part I, Po-Kai Huang (Intel)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11-20-776r0 MAC CR Miscellaneous CIDs, Alfred Asterjadhi (Qualcomm) – </a:t>
            </a:r>
            <a:r>
              <a:rPr lang="en-US" altLang="en-US" sz="1600" dirty="0">
                <a:highlight>
                  <a:srgbClr val="FFFF00"/>
                </a:highlight>
              </a:rPr>
              <a:t>CID 7032 deferred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191864</TotalTime>
  <Words>1015</Words>
  <Application>Microsoft Office PowerPoint</Application>
  <PresentationFormat>Widescreen</PresentationFormat>
  <Paragraphs>221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[June 1]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  <vt:lpstr>Motion# 7014</vt:lpstr>
      <vt:lpstr>Motion# 7015</vt:lpstr>
      <vt:lpstr>Motion# 7016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6040</cp:revision>
  <cp:lastPrinted>2014-11-04T15:04:57Z</cp:lastPrinted>
  <dcterms:created xsi:type="dcterms:W3CDTF">2007-04-17T18:10:23Z</dcterms:created>
  <dcterms:modified xsi:type="dcterms:W3CDTF">2020-06-01T21:55:02Z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2020-06-01 21:55:01Z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