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78" autoAdjust="0"/>
    <p:restoredTop sz="92169" autoAdjust="0"/>
  </p:normalViewPr>
  <p:slideViewPr>
    <p:cSldViewPr>
      <p:cViewPr varScale="1">
        <p:scale>
          <a:sx n="81" d="100"/>
          <a:sy n="81" d="100"/>
        </p:scale>
        <p:origin x="96" y="4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802.11-20/0695r6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ieee802.my.webex.com/ieee802.my/j.php?MTID%3Dm9a26035d3cd6a21f64a989b5533ee0fe&amp;sa=D&amp;usd=2&amp;usg=AOvVaw2Z6wVRcBQ_iEucw4_rZDu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40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2020-5-18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May 18, 17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 err="1">
                <a:highlight>
                  <a:srgbClr val="FFFF00"/>
                </a:highlight>
              </a:rPr>
              <a:t>Webex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>
                <a:highlight>
                  <a:srgbClr val="FFFF00"/>
                </a:highlight>
                <a:hlinkClick r:id="rId2"/>
              </a:rPr>
              <a:t>link</a:t>
            </a:r>
            <a:endParaRPr lang="en-US" dirty="0">
              <a:highlight>
                <a:srgbClr val="FFFF00"/>
              </a:highlight>
            </a:endParaRPr>
          </a:p>
          <a:p>
            <a:pPr marL="1200150" lvl="3" indent="0">
              <a:buNone/>
            </a:pPr>
            <a:r>
              <a:rPr lang="en-US" dirty="0"/>
              <a:t>Meeting number: 790 769 760</a:t>
            </a:r>
          </a:p>
          <a:p>
            <a:pPr marL="1200150" lvl="3" indent="0">
              <a:buNone/>
            </a:pPr>
            <a:r>
              <a:rPr lang="en-US" dirty="0"/>
              <a:t>Meeting password: wireless</a:t>
            </a:r>
          </a:p>
          <a:p>
            <a:pPr marL="1200150" lvl="3" indent="0">
              <a:buNone/>
            </a:pPr>
            <a:endParaRPr lang="en-US" dirty="0"/>
          </a:p>
          <a:p>
            <a:pPr marL="1200150" lvl="3" indent="0">
              <a:buNone/>
            </a:pPr>
            <a:r>
              <a:rPr lang="en-US" dirty="0"/>
              <a:t>Join by phone:</a:t>
            </a:r>
          </a:p>
          <a:p>
            <a:pPr marL="1200150" lvl="3" indent="0">
              <a:buNone/>
            </a:pPr>
            <a:r>
              <a:rPr lang="en-US" dirty="0"/>
              <a:t>   +1-510-338-9438 USA Toll</a:t>
            </a:r>
          </a:p>
          <a:p>
            <a:pPr marL="1200150" lvl="3" indent="0">
              <a:buNone/>
            </a:pPr>
            <a:r>
              <a:rPr lang="en-US" dirty="0"/>
              <a:t>   +44-20-3198-8144 UK Toll</a:t>
            </a:r>
          </a:p>
          <a:p>
            <a:pPr marL="1200150" lvl="3" indent="0">
              <a:buNone/>
            </a:pPr>
            <a:r>
              <a:rPr lang="en-US" dirty="0"/>
              <a:t>Access code: 790 769 760</a:t>
            </a:r>
          </a:p>
          <a:p>
            <a:pPr lvl="1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[May 18]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Comment spreadsheet update – Po-Kai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11-20/0601r4 - CRs for D6.0 WUR Frame Protection CIDs – remaining 4 CIDs (7060, 7062, 7063, 7088 )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11-20/0636r2 - CR for WUR Beacon – first 3 CIDs ready for motion (7037, 7043, 7077)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11-20/0679r1 - CR for misc. CIDs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11-20/0734r1 - CR for CID 7026</a:t>
            </a:r>
            <a:r>
              <a:rPr lang="en-US" altLang="en-US" sz="1600" dirty="0"/>
              <a:t>       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11-20/0636r2 - CR for WUR Beacon, Po-Kai Huang (Intel) – remaining 3 CIDs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11-20/779r0 – CR for CID 7118,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>
              <a:highlight>
                <a:srgbClr val="FFFF00"/>
              </a:highlight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187846</TotalTime>
  <Words>785</Words>
  <Application>Microsoft Office PowerPoint</Application>
  <PresentationFormat>Widescreen</PresentationFormat>
  <Paragraphs>175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[May 18]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6016</cp:revision>
  <cp:lastPrinted>2014-11-04T15:04:57Z</cp:lastPrinted>
  <dcterms:created xsi:type="dcterms:W3CDTF">2007-04-17T18:10:23Z</dcterms:created>
  <dcterms:modified xsi:type="dcterms:W3CDTF">2020-05-18T21:42:02Z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2020-05-18 21:42:02Z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