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708" r:id="rId2"/>
    <p:sldId id="879" r:id="rId3"/>
    <p:sldId id="750" r:id="rId4"/>
    <p:sldId id="873" r:id="rId5"/>
    <p:sldId id="825" r:id="rId6"/>
    <p:sldId id="875" r:id="rId7"/>
    <p:sldId id="878" r:id="rId8"/>
    <p:sldId id="876" r:id="rId9"/>
    <p:sldId id="877" r:id="rId10"/>
    <p:sldId id="880" r:id="rId11"/>
    <p:sldId id="881" r:id="rId12"/>
    <p:sldId id="882" r:id="rId13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3715" autoAdjust="0"/>
    <p:restoredTop sz="92169" autoAdjust="0"/>
  </p:normalViewPr>
  <p:slideViewPr>
    <p:cSldViewPr>
      <p:cViewPr varScale="1">
        <p:scale>
          <a:sx n="103" d="100"/>
          <a:sy n="103" d="100"/>
        </p:scale>
        <p:origin x="114" y="34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786036" y="304027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802.11-20/0695r4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q=https://ieee802.my.webex.com/ieee802.my/j.php?MTID%3Dm8ce01d1975efe7a89280b26644948d04&amp;sa=D&amp;usd=2&amp;usg=AOvVaw1-grxRBnZYn27ZwUUXVVq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30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TGba</a:t>
            </a:r>
            <a:r>
              <a:rPr lang="en-US" altLang="en-US" dirty="0"/>
              <a:t> CRC Telco Agenda and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2020-5-11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11-20/0600r0 for CIDs listed below:</a:t>
            </a:r>
          </a:p>
          <a:p>
            <a:pPr lvl="1"/>
            <a:r>
              <a:rPr lang="en-US" dirty="0"/>
              <a:t>7027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3523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11-20/0601r2 for CIDs listed below:</a:t>
            </a:r>
          </a:p>
          <a:p>
            <a:pPr lvl="1"/>
            <a:r>
              <a:rPr lang="en-US" dirty="0"/>
              <a:t>7058, </a:t>
            </a:r>
            <a:r>
              <a:rPr lang="en-GB" dirty="0"/>
              <a:t>7061, 7064, 7115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8712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11-20/0692r1 for CIDs listed below:</a:t>
            </a:r>
          </a:p>
          <a:p>
            <a:pPr lvl="1"/>
            <a:r>
              <a:rPr lang="en-GB" dirty="0"/>
              <a:t>7109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125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5BE9-C2EA-4C75-A854-FFC6AF27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5D4DD-940F-4747-B72C-5CEBA082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contains</a:t>
            </a:r>
          </a:p>
          <a:p>
            <a:pPr lvl="1"/>
            <a:r>
              <a:rPr lang="en-US" dirty="0"/>
              <a:t>Agenda for </a:t>
            </a:r>
            <a:r>
              <a:rPr lang="en-US" dirty="0" err="1"/>
              <a:t>TGba</a:t>
            </a:r>
            <a:r>
              <a:rPr lang="en-US" dirty="0"/>
              <a:t> CRC call [</a:t>
            </a:r>
            <a:r>
              <a:rPr lang="en-US" dirty="0">
                <a:highlight>
                  <a:srgbClr val="FFFF00"/>
                </a:highlight>
              </a:rPr>
              <a:t>May 11, 10</a:t>
            </a: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:00 ET, 2 hours</a:t>
            </a:r>
            <a:r>
              <a:rPr lang="en-US" dirty="0"/>
              <a:t>]</a:t>
            </a:r>
          </a:p>
          <a:p>
            <a:pPr lvl="2"/>
            <a:r>
              <a:rPr lang="en-US" dirty="0"/>
              <a:t>Call information</a:t>
            </a:r>
          </a:p>
          <a:p>
            <a:pPr marL="1200150" lvl="3" indent="0">
              <a:buNone/>
            </a:pPr>
            <a:r>
              <a:rPr lang="en-US" dirty="0" err="1">
                <a:highlight>
                  <a:srgbClr val="FFFF00"/>
                </a:highlight>
              </a:rPr>
              <a:t>Webex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>
                <a:highlight>
                  <a:srgbClr val="FFFF00"/>
                </a:highlight>
                <a:hlinkClick r:id="rId2"/>
              </a:rPr>
              <a:t>link</a:t>
            </a:r>
            <a:endParaRPr lang="en-US" dirty="0">
              <a:highlight>
                <a:srgbClr val="FFFF00"/>
              </a:highlight>
            </a:endParaRPr>
          </a:p>
          <a:p>
            <a:pPr marL="1200150" lvl="3" indent="0">
              <a:buNone/>
            </a:pPr>
            <a:r>
              <a:rPr lang="en-US" dirty="0"/>
              <a:t>Meeting number: 799 748 032 </a:t>
            </a:r>
          </a:p>
          <a:p>
            <a:pPr marL="1200150" lvl="3" indent="0">
              <a:buNone/>
            </a:pPr>
            <a:r>
              <a:rPr lang="en-US" dirty="0"/>
              <a:t>Meeting password: wireless </a:t>
            </a:r>
          </a:p>
          <a:p>
            <a:pPr marL="1200150" lvl="3" indent="0">
              <a:buNone/>
            </a:pPr>
            <a:r>
              <a:rPr lang="en-US" dirty="0"/>
              <a:t>Join by phone: </a:t>
            </a:r>
          </a:p>
          <a:p>
            <a:pPr marL="1543050" lvl="4" indent="0">
              <a:buNone/>
            </a:pPr>
            <a:r>
              <a:rPr lang="en-US" dirty="0"/>
              <a:t>+1-510-338-9438 USA Toll </a:t>
            </a:r>
          </a:p>
          <a:p>
            <a:pPr marL="1543050" lvl="4" indent="0">
              <a:buNone/>
            </a:pPr>
            <a:r>
              <a:rPr lang="en-US" dirty="0"/>
              <a:t>+44-20-3198-8144 UK Toll </a:t>
            </a:r>
          </a:p>
          <a:p>
            <a:pPr marL="1200150" lvl="3" indent="0">
              <a:buNone/>
            </a:pPr>
            <a:r>
              <a:rPr lang="en-US" dirty="0"/>
              <a:t>Access code: 799 748 032</a:t>
            </a:r>
          </a:p>
          <a:p>
            <a:pPr lvl="1"/>
            <a:r>
              <a:rPr lang="en-US" dirty="0"/>
              <a:t>Motions on comment resolutions (from motion# 7000)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AEC30-18AF-42E8-85CD-CFF35E4E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9B000-CB5C-4551-8EDD-1004D971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83CCF-DC66-4D6C-B2C7-88B6F5A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647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 [May 11]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2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Patent policy (links in the next slide)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Attendance: 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Use IMAT to register your attendance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Motions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11-20/0600r0 - CRs for D6.0 WUR Discovery CIDs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11-20/0601r2 - CRs for D6.0 WUR Frame Protection CIDs – 4 CIDs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pt-BR" altLang="en-US" sz="1600" dirty="0">
                <a:highlight>
                  <a:srgbClr val="00FF00"/>
                </a:highlight>
              </a:rPr>
              <a:t>11-20/0692r0 CR for Editorial 7109</a:t>
            </a:r>
            <a:r>
              <a:rPr lang="en-US" altLang="en-US" sz="1600" dirty="0">
                <a:highlight>
                  <a:srgbClr val="00FF00"/>
                </a:highlight>
              </a:rPr>
              <a:t> </a:t>
            </a:r>
            <a:r>
              <a:rPr lang="en-US" altLang="en-US" sz="1600" dirty="0"/>
              <a:t>        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Presentations   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11-20/0601r3 - CRs for D6.0 WUR Frame Protection CIDs, </a:t>
            </a:r>
            <a:r>
              <a:rPr lang="en-US" altLang="en-US" sz="1600" dirty="0" err="1">
                <a:highlight>
                  <a:srgbClr val="00FF00"/>
                </a:highlight>
              </a:rPr>
              <a:t>Rojan</a:t>
            </a:r>
            <a:r>
              <a:rPr lang="en-US" altLang="en-US" sz="1600" dirty="0">
                <a:highlight>
                  <a:srgbClr val="00FF00"/>
                </a:highlight>
              </a:rPr>
              <a:t> </a:t>
            </a:r>
            <a:r>
              <a:rPr lang="en-US" altLang="en-US" sz="1600" dirty="0" err="1">
                <a:highlight>
                  <a:srgbClr val="00FF00"/>
                </a:highlight>
              </a:rPr>
              <a:t>Chitrakar</a:t>
            </a:r>
            <a:r>
              <a:rPr lang="en-US" altLang="en-US" sz="1600" dirty="0">
                <a:highlight>
                  <a:srgbClr val="00FF00"/>
                </a:highlight>
              </a:rPr>
              <a:t> (Panasonic) – remaining 4 CIDs complete – ready for motion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11-20/0636r2 - CR for WUR Beacon, Po-Kai Huang (Intel) – first 3 CIDs ready for motion, </a:t>
            </a:r>
            <a:r>
              <a:rPr lang="en-US" altLang="en-US" sz="1600" dirty="0">
                <a:highlight>
                  <a:srgbClr val="FFFF00"/>
                </a:highlight>
              </a:rPr>
              <a:t>remaining CIDs deferred to next call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11-20/0679r1 - CR for misc. CIDs, Minyoung Park (Intel) – ready for motion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11-20/734r1      - CR for CID 7026, </a:t>
            </a:r>
            <a:r>
              <a:rPr lang="en-US" altLang="en-US" sz="1600" dirty="0" err="1">
                <a:highlight>
                  <a:srgbClr val="00FF00"/>
                </a:highlight>
              </a:rPr>
              <a:t>Xiaofei</a:t>
            </a:r>
            <a:r>
              <a:rPr lang="en-US" altLang="en-US" sz="1600" dirty="0">
                <a:highlight>
                  <a:srgbClr val="00FF00"/>
                </a:highlight>
              </a:rPr>
              <a:t> Wang (</a:t>
            </a:r>
            <a:r>
              <a:rPr lang="en-US" altLang="en-US" sz="1600" dirty="0" err="1">
                <a:highlight>
                  <a:srgbClr val="00FF00"/>
                </a:highlight>
              </a:rPr>
              <a:t>InterDigital</a:t>
            </a:r>
            <a:r>
              <a:rPr lang="en-US" altLang="en-US" sz="1600" dirty="0">
                <a:highlight>
                  <a:srgbClr val="00FF00"/>
                </a:highlight>
              </a:rPr>
              <a:t>) – ready for motion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Adjourn</a:t>
            </a: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11-20/0573r1 for CIDs listed below:</a:t>
            </a:r>
          </a:p>
          <a:p>
            <a:pPr lvl="1"/>
            <a:r>
              <a:rPr lang="en-US" dirty="0"/>
              <a:t>7018, 7019, 7020, 7071, 7072, 7073, 7074, 7075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Steve Shellhammer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4Y/0N/6A motion passes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11-20/0522r1 for CIDs listed below:</a:t>
            </a:r>
          </a:p>
          <a:p>
            <a:pPr lvl="1"/>
            <a:r>
              <a:rPr lang="en-US" dirty="0"/>
              <a:t>7050, 7112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Lei Huang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motion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65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7002 [Editorial Comments]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resolutions in 11-20/0635r0 for the editorial comments: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3804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11-20/0614r1 for CIDs listed below:</a:t>
            </a:r>
          </a:p>
          <a:p>
            <a:pPr lvl="1"/>
            <a:r>
              <a:rPr lang="en-US" dirty="0"/>
              <a:t>7002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Steve Shellhammer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4053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11-20/0628r1 for CIDs listed below:</a:t>
            </a:r>
          </a:p>
          <a:p>
            <a:pPr lvl="1"/>
            <a:r>
              <a:rPr lang="en-GB" dirty="0"/>
              <a:t>7005, 7006, 7051, 7052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76432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187791</TotalTime>
  <Words>566</Words>
  <Application>Microsoft Office PowerPoint</Application>
  <PresentationFormat>Widescreen</PresentationFormat>
  <Paragraphs>133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802-11-Submission</vt:lpstr>
      <vt:lpstr>Document</vt:lpstr>
      <vt:lpstr>TGba CRC Telco Agenda and Motions</vt:lpstr>
      <vt:lpstr>Abstract</vt:lpstr>
      <vt:lpstr>Agenda [May 11]</vt:lpstr>
      <vt:lpstr>Teleconferences are subject to applicable policies and procedures</vt:lpstr>
      <vt:lpstr>Motion# 7000</vt:lpstr>
      <vt:lpstr>Motion# 7001</vt:lpstr>
      <vt:lpstr>Motion# 7002 [Editorial Comments]</vt:lpstr>
      <vt:lpstr>Motion# 7003</vt:lpstr>
      <vt:lpstr>Motion# 7004</vt:lpstr>
      <vt:lpstr>Motion# 7005</vt:lpstr>
      <vt:lpstr>Motion# 7006</vt:lpstr>
      <vt:lpstr>Motion# 7007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Park, Minyoung</cp:lastModifiedBy>
  <cp:revision>6003</cp:revision>
  <cp:lastPrinted>2014-11-04T15:04:57Z</cp:lastPrinted>
  <dcterms:created xsi:type="dcterms:W3CDTF">2007-04-17T18:10:23Z</dcterms:created>
  <dcterms:modified xsi:type="dcterms:W3CDTF">2020-05-11T15:54:58Z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66cf51b5-cac2-4610-8e43-73ec26372730</vt:lpwstr>
  </property>
  <property fmtid="{D5CDD505-2E9C-101B-9397-08002B2CF9AE}" pid="32" name="CTP_TimeStamp">
    <vt:lpwstr>2020-05-11 15:54:58Z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