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27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ce01d1975efe7a89280b26644948d04&amp;sa=D&amp;usd=2&amp;usg=AOvVaw1-grxRBnZYn27ZwUUXVVq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2020-5-9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11,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799 748 032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543050" lvl="4" indent="0">
              <a:buNone/>
            </a:pPr>
            <a:r>
              <a:rPr lang="en-US" dirty="0"/>
              <a:t>+1-510-338-9438 USA Toll </a:t>
            </a:r>
          </a:p>
          <a:p>
            <a:pPr marL="1543050" lvl="4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799 748 032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11]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11-20/0600r0 - CRs for D6.0 WUR Discovery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11-20/0601r2 - CRs for D6.0 WUR Frame Protection CIDs – 4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 dirty="0"/>
              <a:t>11-20/0692r0 CR for Editorial 7109</a:t>
            </a:r>
            <a:r>
              <a:rPr lang="en-US" altLang="en-US" sz="1600" dirty="0"/>
              <a:t> 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FFFF00"/>
                </a:highlight>
              </a:rPr>
              <a:t>11-20/0601r? - CRs for D6.0 WUR Frame Protection CIDs, </a:t>
            </a:r>
            <a:r>
              <a:rPr lang="en-US" altLang="en-US" sz="1600" dirty="0" err="1">
                <a:highlight>
                  <a:srgbClr val="FFFF00"/>
                </a:highlight>
              </a:rPr>
              <a:t>Rojan</a:t>
            </a:r>
            <a:r>
              <a:rPr lang="en-US" altLang="en-US" sz="1600" dirty="0">
                <a:highlight>
                  <a:srgbClr val="FFFF00"/>
                </a:highlight>
              </a:rPr>
              <a:t> </a:t>
            </a:r>
            <a:r>
              <a:rPr lang="en-US" altLang="en-US" sz="1600" dirty="0" err="1">
                <a:highlight>
                  <a:srgbClr val="FFFF00"/>
                </a:highlight>
              </a:rPr>
              <a:t>Chitrakar</a:t>
            </a:r>
            <a:r>
              <a:rPr lang="en-US" altLang="en-US" sz="1600" dirty="0">
                <a:highlight>
                  <a:srgbClr val="FFFF00"/>
                </a:highlight>
              </a:rPr>
              <a:t> (Panasonic) – 4 CIDs deferred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11-20/0636r0 - CR for WUR Beacon,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11-20/0679r0 - CR for misc. CIDs, Minyoung Park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11-20/734      - CR for CID 7026, </a:t>
            </a:r>
            <a:r>
              <a:rPr lang="en-US" altLang="en-US" sz="1600" dirty="0" err="1"/>
              <a:t>Xiaofei</a:t>
            </a:r>
            <a:r>
              <a:rPr lang="en-US" altLang="en-US" sz="1600" dirty="0"/>
              <a:t> Wang (</a:t>
            </a:r>
            <a:r>
              <a:rPr lang="en-US" altLang="en-US" sz="1600" dirty="0" err="1"/>
              <a:t>InterDigital</a:t>
            </a:r>
            <a:r>
              <a:rPr lang="en-US" altLang="en-US" sz="1600" dirty="0"/>
              <a:t>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186489</TotalTime>
  <Words>548</Words>
  <Application>Microsoft Office PowerPoint</Application>
  <PresentationFormat>Widescreen</PresentationFormat>
  <Paragraphs>133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11]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5990</cp:revision>
  <cp:lastPrinted>2014-11-04T15:04:57Z</cp:lastPrinted>
  <dcterms:created xsi:type="dcterms:W3CDTF">2007-04-17T18:10:23Z</dcterms:created>
  <dcterms:modified xsi:type="dcterms:W3CDTF">2020-05-09T18:04:34Z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2020-05-09 18:04:34Z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