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27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2020-5-1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[May 4]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4]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802.11-20/635r0 – editorial comments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802.11-20/614r1 -  CID 7002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802.11-20/628r1 – CIDs </a:t>
            </a:r>
            <a:r>
              <a:rPr lang="en-GB" sz="1600" dirty="0"/>
              <a:t>7005, 7006, 7051, 7052</a:t>
            </a:r>
            <a:r>
              <a:rPr lang="en-US" altLang="en-US" sz="1600" dirty="0"/>
              <a:t> 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11-20/0600r0 - CRs for D6.0 WUR Discovery CIDs, </a:t>
            </a:r>
            <a:r>
              <a:rPr lang="en-US" altLang="en-US" sz="1600" dirty="0" err="1"/>
              <a:t>Rojan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Chitrakar</a:t>
            </a:r>
            <a:r>
              <a:rPr lang="en-US" altLang="en-US" sz="1600" dirty="0"/>
              <a:t> (Panasonic)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11-20/0601r0 - CRs for D6.0 WUR Frame Protection CIDs, </a:t>
            </a:r>
            <a:r>
              <a:rPr lang="en-US" altLang="en-US" sz="1600" dirty="0" err="1"/>
              <a:t>Rojan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Chitrakar</a:t>
            </a:r>
            <a:r>
              <a:rPr lang="en-US" altLang="en-US" sz="1600" dirty="0"/>
              <a:t> (Panasonic)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11-20/0636r0 - CR for WUR Beacon,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/>
              <a:t>11-20/0692r0 CR for Editorial 7109, </a:t>
            </a:r>
            <a:r>
              <a:rPr lang="en-US" altLang="en-US" sz="1600" dirty="0"/>
              <a:t>Po-Kai Huang (Intel)</a:t>
            </a:r>
            <a:endParaRPr lang="pt-BR" altLang="en-US" sz="1600" dirty="0"/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</a:t>
            </a:r>
            <a:r>
              <a:rPr lang="en-US"/>
              <a:t>comment resolution </a:t>
            </a:r>
            <a:r>
              <a:rPr lang="en-US" dirty="0"/>
              <a:t>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185627</TotalTime>
  <Words>374</Words>
  <Application>Microsoft Office PowerPoint</Application>
  <PresentationFormat>Widescreen</PresentationFormat>
  <Paragraphs>96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4]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5971</cp:revision>
  <cp:lastPrinted>2014-11-04T15:04:57Z</cp:lastPrinted>
  <dcterms:created xsi:type="dcterms:W3CDTF">2007-04-17T18:10:23Z</dcterms:created>
  <dcterms:modified xsi:type="dcterms:W3CDTF">2020-05-01T21:07:16Z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