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905" r:id="rId3"/>
    <p:sldId id="908" r:id="rId4"/>
    <p:sldId id="906" r:id="rId5"/>
    <p:sldId id="909" r:id="rId6"/>
    <p:sldId id="918" r:id="rId7"/>
    <p:sldId id="907" r:id="rId8"/>
    <p:sldId id="910" r:id="rId9"/>
    <p:sldId id="912" r:id="rId10"/>
    <p:sldId id="913" r:id="rId11"/>
    <p:sldId id="91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7/28/2020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7/28/2020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7/28/2020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p:txBody>
          <a:bodyPr/>
          <a:lstStyle/>
          <a:p>
            <a:r>
              <a:rPr lang="en-US" dirty="0"/>
              <a:t>Do you support in R1 of </a:t>
            </a:r>
            <a:r>
              <a:rPr lang="en-US" dirty="0" err="1"/>
              <a:t>TGbe</a:t>
            </a:r>
            <a:r>
              <a:rPr lang="en-US" dirty="0"/>
              <a:t> SFD that</a:t>
            </a:r>
          </a:p>
          <a:p>
            <a:pPr lvl="1"/>
            <a:r>
              <a:rPr lang="en-US" dirty="0"/>
              <a:t>A STA can include an indication in a PPDU that enables a peer STA to transmit a control response frame in an SU PPDU whose duration is indicated by the indication.</a:t>
            </a:r>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775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If a target STA fails to receive the Trigger frame correctly either on one link or on both links, it is needed to define the target STA’s behavior further.</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BA1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1336</Words>
  <Application>Microsoft Office PowerPoint</Application>
  <PresentationFormat>On-screen Show (4:3)</PresentationFormat>
  <Paragraphs>166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2334</cp:revision>
  <cp:lastPrinted>1998-02-10T13:28:06Z</cp:lastPrinted>
  <dcterms:created xsi:type="dcterms:W3CDTF">2007-05-21T21:00:37Z</dcterms:created>
  <dcterms:modified xsi:type="dcterms:W3CDTF">2020-07-28T17:32:46Z</dcterms:modified>
  <cp:category>Submission</cp:category>
</cp:coreProperties>
</file>