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31" r:id="rId2"/>
    <p:sldId id="972" r:id="rId3"/>
    <p:sldId id="983" r:id="rId4"/>
    <p:sldId id="1005" r:id="rId5"/>
    <p:sldId id="994" r:id="rId6"/>
    <p:sldId id="998" r:id="rId7"/>
    <p:sldId id="1004" r:id="rId8"/>
    <p:sldId id="1007" r:id="rId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2" autoAdjust="0"/>
    <p:restoredTop sz="92810" autoAdjust="0"/>
  </p:normalViewPr>
  <p:slideViewPr>
    <p:cSldViewPr>
      <p:cViewPr varScale="1">
        <p:scale>
          <a:sx n="62" d="100"/>
          <a:sy n="62" d="100"/>
        </p:scale>
        <p:origin x="1576"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04729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6/10/2020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802.11-20/0688r0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Individual Addressed </a:t>
            </a:r>
            <a:r>
              <a:rPr lang="en-GB" altLang="en-US"/>
              <a:t>Data Delivery without </a:t>
            </a:r>
            <a:r>
              <a:rPr lang="en-GB" altLang="en-US" dirty="0"/>
              <a:t>BA</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2020-05-04</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308073645"/>
              </p:ext>
            </p:extLst>
          </p:nvPr>
        </p:nvGraphicFramePr>
        <p:xfrm>
          <a:off x="1152525" y="2998720"/>
          <a:ext cx="7391400" cy="21017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r>
                        <a:rPr lang="en-US" sz="1100" kern="1200" dirty="0">
                          <a:solidFill>
                            <a:schemeClr val="dk1"/>
                          </a:solidFill>
                          <a:latin typeface="+mn-lt"/>
                          <a:ea typeface="+mn-ea"/>
                          <a:cs typeface="+mn-cs"/>
                        </a:rPr>
                        <a:t>         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Multi-link framework has been proposed below. We discuss how to transmit individual addressed traffic without BA across links.</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21" name="Group 20"/>
          <p:cNvGrpSpPr/>
          <p:nvPr/>
        </p:nvGrpSpPr>
        <p:grpSpPr>
          <a:xfrm>
            <a:off x="1882324" y="3356992"/>
            <a:ext cx="5455552" cy="2325037"/>
            <a:chOff x="2644840" y="3778901"/>
            <a:chExt cx="4090746" cy="1512168"/>
          </a:xfrm>
        </p:grpSpPr>
        <p:sp>
          <p:nvSpPr>
            <p:cNvPr id="6" name="Rectangle 5"/>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7" name="Rectangle 6"/>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9" name="Rectangle 8"/>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3" name="Rectangle 12"/>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4" name="Rectangle 13"/>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5" name="Rectangle 14"/>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6" name="Rectangle 15"/>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9" name="TextBox 20"/>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MLLE </a:t>
              </a:r>
            </a:p>
          </p:txBody>
        </p:sp>
        <p:sp>
          <p:nvSpPr>
            <p:cNvPr id="20" name="TextBox 21"/>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MLLE </a:t>
              </a:r>
            </a:p>
          </p:txBody>
        </p:sp>
      </p:grpSp>
    </p:spTree>
    <p:extLst>
      <p:ext uri="{BB962C8B-B14F-4D97-AF65-F5344CB8AC3E}">
        <p14:creationId xmlns:p14="http://schemas.microsoft.com/office/powerpoint/2010/main" val="409917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p:txBody>
          <a:bodyPr/>
          <a:lstStyle/>
          <a:p>
            <a:r>
              <a:rPr lang="en-US" sz="2000" dirty="0"/>
              <a:t>For single link operation, after association and RSNA, STA can transmit </a:t>
            </a:r>
            <a:r>
              <a:rPr lang="en-US" sz="2000" dirty="0" err="1"/>
              <a:t>QoS</a:t>
            </a:r>
            <a:r>
              <a:rPr lang="en-US" sz="2000" dirty="0"/>
              <a:t> data without BA agreement. </a:t>
            </a:r>
          </a:p>
          <a:p>
            <a:pPr lvl="1"/>
            <a:r>
              <a:rPr lang="en-US" sz="1600" dirty="0"/>
              <a:t>Follow similar line of thought, after multi-link setup and security negotiation, MLD can transmit QoS data without BA agreement subject to TID mapping constraints.</a:t>
            </a:r>
          </a:p>
          <a:p>
            <a:r>
              <a:rPr lang="en-US" sz="2000" dirty="0"/>
              <a:t>Why transmitting data without BA?</a:t>
            </a:r>
          </a:p>
          <a:p>
            <a:pPr lvl="1"/>
            <a:r>
              <a:rPr lang="en-US" sz="1600" dirty="0"/>
              <a:t>When BA is negotiated across links, it is possible that we may have transient period of deleting BA and renegotiating BA. In the transient period, we may want to continue to transmit individual addressed traffic across links like today</a:t>
            </a:r>
          </a:p>
          <a:p>
            <a:pPr lvl="1"/>
            <a:r>
              <a:rPr lang="en-US" sz="1600" dirty="0"/>
              <a:t>When there are not a lot of traffic to send or low MCS is used, BA may not be needed, and transmission across links is still needed when switching link used for frame exchange</a:t>
            </a:r>
          </a:p>
          <a:p>
            <a:pPr marL="400050" lvl="1" indent="0">
              <a:buNone/>
            </a:pPr>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979165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Consideration on the Scenario</a:t>
            </a:r>
          </a:p>
        </p:txBody>
      </p:sp>
      <p:sp>
        <p:nvSpPr>
          <p:cNvPr id="3" name="Content Placeholder 2"/>
          <p:cNvSpPr>
            <a:spLocks noGrp="1"/>
          </p:cNvSpPr>
          <p:nvPr>
            <p:ph idx="1"/>
          </p:nvPr>
        </p:nvSpPr>
        <p:spPr/>
        <p:txBody>
          <a:bodyPr/>
          <a:lstStyle/>
          <a:p>
            <a:r>
              <a:rPr lang="en-US" sz="2000" dirty="0"/>
              <a:t>Example: Data continuity</a:t>
            </a:r>
          </a:p>
          <a:p>
            <a:endParaRPr lang="en-US" sz="2000" dirty="0"/>
          </a:p>
          <a:p>
            <a:endParaRPr lang="en-US" sz="2000" dirty="0"/>
          </a:p>
          <a:p>
            <a:endParaRPr lang="en-US" sz="2000" dirty="0"/>
          </a:p>
          <a:p>
            <a:endParaRPr lang="en-US" sz="2000" dirty="0"/>
          </a:p>
          <a:p>
            <a:endParaRPr lang="en-US" sz="2000" dirty="0"/>
          </a:p>
          <a:p>
            <a:r>
              <a:rPr lang="en-US" sz="2000" dirty="0"/>
              <a:t>Example: Add Reliability</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pSp>
        <p:nvGrpSpPr>
          <p:cNvPr id="6" name="Group 4">
            <a:extLst>
              <a:ext uri="{FF2B5EF4-FFF2-40B4-BE49-F238E27FC236}">
                <a16:creationId xmlns:a16="http://schemas.microsoft.com/office/drawing/2014/main" id="{52DF44EB-0898-44B4-8A83-9E34429CA348}"/>
              </a:ext>
            </a:extLst>
          </p:cNvPr>
          <p:cNvGrpSpPr>
            <a:grpSpLocks noChangeAspect="1"/>
          </p:cNvGrpSpPr>
          <p:nvPr/>
        </p:nvGrpSpPr>
        <p:grpSpPr bwMode="auto">
          <a:xfrm>
            <a:off x="1979613" y="2376488"/>
            <a:ext cx="4132262" cy="1552575"/>
            <a:chOff x="1247" y="1497"/>
            <a:chExt cx="2603" cy="978"/>
          </a:xfrm>
        </p:grpSpPr>
        <p:sp>
          <p:nvSpPr>
            <p:cNvPr id="10" name="AutoShape 3">
              <a:extLst>
                <a:ext uri="{FF2B5EF4-FFF2-40B4-BE49-F238E27FC236}">
                  <a16:creationId xmlns:a16="http://schemas.microsoft.com/office/drawing/2014/main" id="{8379932D-929F-4A74-A3A2-FFA195EF922B}"/>
                </a:ext>
              </a:extLst>
            </p:cNvPr>
            <p:cNvSpPr>
              <a:spLocks noChangeAspect="1" noChangeArrowheads="1" noTextEdit="1"/>
            </p:cNvSpPr>
            <p:nvPr/>
          </p:nvSpPr>
          <p:spPr bwMode="auto">
            <a:xfrm>
              <a:off x="1247" y="1497"/>
              <a:ext cx="2603"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5">
              <a:extLst>
                <a:ext uri="{FF2B5EF4-FFF2-40B4-BE49-F238E27FC236}">
                  <a16:creationId xmlns:a16="http://schemas.microsoft.com/office/drawing/2014/main" id="{2E6408CC-803B-448B-9BF2-1B0CCB9689DE}"/>
                </a:ext>
              </a:extLst>
            </p:cNvPr>
            <p:cNvSpPr>
              <a:spLocks noChangeArrowheads="1"/>
            </p:cNvSpPr>
            <p:nvPr/>
          </p:nvSpPr>
          <p:spPr bwMode="auto">
            <a:xfrm>
              <a:off x="1254" y="1667"/>
              <a:ext cx="536" cy="8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6">
              <a:extLst>
                <a:ext uri="{FF2B5EF4-FFF2-40B4-BE49-F238E27FC236}">
                  <a16:creationId xmlns:a16="http://schemas.microsoft.com/office/drawing/2014/main" id="{047ED6F8-B97B-4661-814D-A11B84044B06}"/>
                </a:ext>
              </a:extLst>
            </p:cNvPr>
            <p:cNvSpPr>
              <a:spLocks noChangeArrowheads="1"/>
            </p:cNvSpPr>
            <p:nvPr/>
          </p:nvSpPr>
          <p:spPr bwMode="auto">
            <a:xfrm>
              <a:off x="1254" y="1667"/>
              <a:ext cx="536" cy="802"/>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Rectangle 7">
              <a:extLst>
                <a:ext uri="{FF2B5EF4-FFF2-40B4-BE49-F238E27FC236}">
                  <a16:creationId xmlns:a16="http://schemas.microsoft.com/office/drawing/2014/main" id="{05E52882-D9FF-4DFA-99F8-4325DFE3CE88}"/>
                </a:ext>
              </a:extLst>
            </p:cNvPr>
            <p:cNvSpPr>
              <a:spLocks noChangeArrowheads="1"/>
            </p:cNvSpPr>
            <p:nvPr/>
          </p:nvSpPr>
          <p:spPr bwMode="auto">
            <a:xfrm>
              <a:off x="3309" y="1655"/>
              <a:ext cx="535" cy="8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EFF5FB2A-13F6-45EA-B048-BBB3210A954F}"/>
                </a:ext>
              </a:extLst>
            </p:cNvPr>
            <p:cNvSpPr>
              <a:spLocks noChangeArrowheads="1"/>
            </p:cNvSpPr>
            <p:nvPr/>
          </p:nvSpPr>
          <p:spPr bwMode="auto">
            <a:xfrm>
              <a:off x="3309" y="1655"/>
              <a:ext cx="535" cy="803"/>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9">
              <a:extLst>
                <a:ext uri="{FF2B5EF4-FFF2-40B4-BE49-F238E27FC236}">
                  <a16:creationId xmlns:a16="http://schemas.microsoft.com/office/drawing/2014/main" id="{73A8BBDC-AC89-4D56-AEF1-79264E637D1D}"/>
                </a:ext>
              </a:extLst>
            </p:cNvPr>
            <p:cNvSpPr>
              <a:spLocks noChangeArrowheads="1"/>
            </p:cNvSpPr>
            <p:nvPr/>
          </p:nvSpPr>
          <p:spPr bwMode="auto">
            <a:xfrm>
              <a:off x="1357" y="1718"/>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10">
              <a:extLst>
                <a:ext uri="{FF2B5EF4-FFF2-40B4-BE49-F238E27FC236}">
                  <a16:creationId xmlns:a16="http://schemas.microsoft.com/office/drawing/2014/main" id="{DAAEF36F-59FA-4642-B202-1FB316E4EE1E}"/>
                </a:ext>
              </a:extLst>
            </p:cNvPr>
            <p:cNvSpPr>
              <a:spLocks noChangeArrowheads="1"/>
            </p:cNvSpPr>
            <p:nvPr/>
          </p:nvSpPr>
          <p:spPr bwMode="auto">
            <a:xfrm>
              <a:off x="1357" y="1718"/>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1">
              <a:extLst>
                <a:ext uri="{FF2B5EF4-FFF2-40B4-BE49-F238E27FC236}">
                  <a16:creationId xmlns:a16="http://schemas.microsoft.com/office/drawing/2014/main" id="{5FD36BC8-A160-4E38-A224-AEA38DB1289E}"/>
                </a:ext>
              </a:extLst>
            </p:cNvPr>
            <p:cNvSpPr>
              <a:spLocks noChangeArrowheads="1"/>
            </p:cNvSpPr>
            <p:nvPr/>
          </p:nvSpPr>
          <p:spPr bwMode="auto">
            <a:xfrm>
              <a:off x="1455" y="1804"/>
              <a:ext cx="11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2">
              <a:extLst>
                <a:ext uri="{FF2B5EF4-FFF2-40B4-BE49-F238E27FC236}">
                  <a16:creationId xmlns:a16="http://schemas.microsoft.com/office/drawing/2014/main" id="{FFF5AC26-E1DD-4BF9-9926-6451D6C8F6AD}"/>
                </a:ext>
              </a:extLst>
            </p:cNvPr>
            <p:cNvSpPr>
              <a:spLocks noChangeArrowheads="1"/>
            </p:cNvSpPr>
            <p:nvPr/>
          </p:nvSpPr>
          <p:spPr bwMode="auto">
            <a:xfrm>
              <a:off x="1531" y="1804"/>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3">
              <a:extLst>
                <a:ext uri="{FF2B5EF4-FFF2-40B4-BE49-F238E27FC236}">
                  <a16:creationId xmlns:a16="http://schemas.microsoft.com/office/drawing/2014/main" id="{7C67140C-F2B7-40BB-8902-EE78E9DF122A}"/>
                </a:ext>
              </a:extLst>
            </p:cNvPr>
            <p:cNvSpPr>
              <a:spLocks noChangeArrowheads="1"/>
            </p:cNvSpPr>
            <p:nvPr/>
          </p:nvSpPr>
          <p:spPr bwMode="auto">
            <a:xfrm>
              <a:off x="1370" y="2132"/>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14">
              <a:extLst>
                <a:ext uri="{FF2B5EF4-FFF2-40B4-BE49-F238E27FC236}">
                  <a16:creationId xmlns:a16="http://schemas.microsoft.com/office/drawing/2014/main" id="{0E159CEF-C35B-4108-AB38-405CC3CE926C}"/>
                </a:ext>
              </a:extLst>
            </p:cNvPr>
            <p:cNvSpPr>
              <a:spLocks noChangeArrowheads="1"/>
            </p:cNvSpPr>
            <p:nvPr/>
          </p:nvSpPr>
          <p:spPr bwMode="auto">
            <a:xfrm>
              <a:off x="1370" y="2132"/>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Rectangle 15">
              <a:extLst>
                <a:ext uri="{FF2B5EF4-FFF2-40B4-BE49-F238E27FC236}">
                  <a16:creationId xmlns:a16="http://schemas.microsoft.com/office/drawing/2014/main" id="{894747D6-D5FA-4B72-A054-411D95E37508}"/>
                </a:ext>
              </a:extLst>
            </p:cNvPr>
            <p:cNvSpPr>
              <a:spLocks noChangeArrowheads="1"/>
            </p:cNvSpPr>
            <p:nvPr/>
          </p:nvSpPr>
          <p:spPr bwMode="auto">
            <a:xfrm>
              <a:off x="1468" y="2218"/>
              <a:ext cx="115"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6">
              <a:extLst>
                <a:ext uri="{FF2B5EF4-FFF2-40B4-BE49-F238E27FC236}">
                  <a16:creationId xmlns:a16="http://schemas.microsoft.com/office/drawing/2014/main" id="{BEDABE30-4D1A-4256-A0E5-48E14E413EC6}"/>
                </a:ext>
              </a:extLst>
            </p:cNvPr>
            <p:cNvSpPr>
              <a:spLocks noChangeArrowheads="1"/>
            </p:cNvSpPr>
            <p:nvPr/>
          </p:nvSpPr>
          <p:spPr bwMode="auto">
            <a:xfrm>
              <a:off x="1544" y="2218"/>
              <a:ext cx="74"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7">
              <a:extLst>
                <a:ext uri="{FF2B5EF4-FFF2-40B4-BE49-F238E27FC236}">
                  <a16:creationId xmlns:a16="http://schemas.microsoft.com/office/drawing/2014/main" id="{81CCBF64-576D-44C4-938C-C6ECDC0E2A5B}"/>
                </a:ext>
              </a:extLst>
            </p:cNvPr>
            <p:cNvSpPr>
              <a:spLocks noChangeArrowheads="1"/>
            </p:cNvSpPr>
            <p:nvPr/>
          </p:nvSpPr>
          <p:spPr bwMode="auto">
            <a:xfrm>
              <a:off x="1403" y="1532"/>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18">
              <a:extLst>
                <a:ext uri="{FF2B5EF4-FFF2-40B4-BE49-F238E27FC236}">
                  <a16:creationId xmlns:a16="http://schemas.microsoft.com/office/drawing/2014/main" id="{9A106527-6378-4806-B76C-121D1B08A904}"/>
                </a:ext>
              </a:extLst>
            </p:cNvPr>
            <p:cNvSpPr>
              <a:spLocks noChangeArrowheads="1"/>
            </p:cNvSpPr>
            <p:nvPr/>
          </p:nvSpPr>
          <p:spPr bwMode="auto">
            <a:xfrm>
              <a:off x="3388" y="1519"/>
              <a:ext cx="161"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19">
              <a:extLst>
                <a:ext uri="{FF2B5EF4-FFF2-40B4-BE49-F238E27FC236}">
                  <a16:creationId xmlns:a16="http://schemas.microsoft.com/office/drawing/2014/main" id="{64206120-7609-4594-AF1F-9590F9F14E14}"/>
                </a:ext>
              </a:extLst>
            </p:cNvPr>
            <p:cNvSpPr>
              <a:spLocks noChangeArrowheads="1"/>
            </p:cNvSpPr>
            <p:nvPr/>
          </p:nvSpPr>
          <p:spPr bwMode="auto">
            <a:xfrm>
              <a:off x="3505" y="1519"/>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0">
              <a:extLst>
                <a:ext uri="{FF2B5EF4-FFF2-40B4-BE49-F238E27FC236}">
                  <a16:creationId xmlns:a16="http://schemas.microsoft.com/office/drawing/2014/main" id="{ED1791FC-9AD3-4A00-BD08-AA7F5373178F}"/>
                </a:ext>
              </a:extLst>
            </p:cNvPr>
            <p:cNvSpPr>
              <a:spLocks noChangeArrowheads="1"/>
            </p:cNvSpPr>
            <p:nvPr/>
          </p:nvSpPr>
          <p:spPr bwMode="auto">
            <a:xfrm>
              <a:off x="3526" y="1519"/>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8" name="Rectangle 21">
              <a:extLst>
                <a:ext uri="{FF2B5EF4-FFF2-40B4-BE49-F238E27FC236}">
                  <a16:creationId xmlns:a16="http://schemas.microsoft.com/office/drawing/2014/main" id="{7DBAFEB1-F8F7-4C84-8B1E-14120D886F8D}"/>
                </a:ext>
              </a:extLst>
            </p:cNvPr>
            <p:cNvSpPr>
              <a:spLocks noChangeArrowheads="1"/>
            </p:cNvSpPr>
            <p:nvPr/>
          </p:nvSpPr>
          <p:spPr bwMode="auto">
            <a:xfrm>
              <a:off x="3409" y="1707"/>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22">
              <a:extLst>
                <a:ext uri="{FF2B5EF4-FFF2-40B4-BE49-F238E27FC236}">
                  <a16:creationId xmlns:a16="http://schemas.microsoft.com/office/drawing/2014/main" id="{255DCFBF-011D-4A82-9DD9-E2BCE327A7AA}"/>
                </a:ext>
              </a:extLst>
            </p:cNvPr>
            <p:cNvSpPr>
              <a:spLocks noChangeArrowheads="1"/>
            </p:cNvSpPr>
            <p:nvPr/>
          </p:nvSpPr>
          <p:spPr bwMode="auto">
            <a:xfrm>
              <a:off x="3409" y="1707"/>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3">
              <a:extLst>
                <a:ext uri="{FF2B5EF4-FFF2-40B4-BE49-F238E27FC236}">
                  <a16:creationId xmlns:a16="http://schemas.microsoft.com/office/drawing/2014/main" id="{313552C5-E7CE-4192-8635-FCED902B874A}"/>
                </a:ext>
              </a:extLst>
            </p:cNvPr>
            <p:cNvSpPr>
              <a:spLocks noChangeArrowheads="1"/>
            </p:cNvSpPr>
            <p:nvPr/>
          </p:nvSpPr>
          <p:spPr bwMode="auto">
            <a:xfrm>
              <a:off x="3455" y="1751"/>
              <a:ext cx="1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4">
              <a:extLst>
                <a:ext uri="{FF2B5EF4-FFF2-40B4-BE49-F238E27FC236}">
                  <a16:creationId xmlns:a16="http://schemas.microsoft.com/office/drawing/2014/main" id="{ABCE8A3B-163D-4C21-9CCA-1689B0840AD4}"/>
                </a:ext>
              </a:extLst>
            </p:cNvPr>
            <p:cNvSpPr>
              <a:spLocks noChangeArrowheads="1"/>
            </p:cNvSpPr>
            <p:nvPr/>
          </p:nvSpPr>
          <p:spPr bwMode="auto">
            <a:xfrm>
              <a:off x="3572" y="1751"/>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2" name="Rectangle 25">
              <a:extLst>
                <a:ext uri="{FF2B5EF4-FFF2-40B4-BE49-F238E27FC236}">
                  <a16:creationId xmlns:a16="http://schemas.microsoft.com/office/drawing/2014/main" id="{6614FE59-7820-4154-BE26-06A03BA675D6}"/>
                </a:ext>
              </a:extLst>
            </p:cNvPr>
            <p:cNvSpPr>
              <a:spLocks noChangeArrowheads="1"/>
            </p:cNvSpPr>
            <p:nvPr/>
          </p:nvSpPr>
          <p:spPr bwMode="auto">
            <a:xfrm>
              <a:off x="3593" y="1751"/>
              <a:ext cx="132"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6">
              <a:extLst>
                <a:ext uri="{FF2B5EF4-FFF2-40B4-BE49-F238E27FC236}">
                  <a16:creationId xmlns:a16="http://schemas.microsoft.com/office/drawing/2014/main" id="{37F771BA-796A-4D40-A536-2CC3C0AE4E0F}"/>
                </a:ext>
              </a:extLst>
            </p:cNvPr>
            <p:cNvSpPr>
              <a:spLocks noChangeArrowheads="1"/>
            </p:cNvSpPr>
            <p:nvPr/>
          </p:nvSpPr>
          <p:spPr bwMode="auto">
            <a:xfrm>
              <a:off x="3544" y="1834"/>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27">
              <a:extLst>
                <a:ext uri="{FF2B5EF4-FFF2-40B4-BE49-F238E27FC236}">
                  <a16:creationId xmlns:a16="http://schemas.microsoft.com/office/drawing/2014/main" id="{1A26834B-E557-47D3-B53C-703CE38C7685}"/>
                </a:ext>
              </a:extLst>
            </p:cNvPr>
            <p:cNvSpPr>
              <a:spLocks noChangeArrowheads="1"/>
            </p:cNvSpPr>
            <p:nvPr/>
          </p:nvSpPr>
          <p:spPr bwMode="auto">
            <a:xfrm>
              <a:off x="3421" y="2121"/>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28">
              <a:extLst>
                <a:ext uri="{FF2B5EF4-FFF2-40B4-BE49-F238E27FC236}">
                  <a16:creationId xmlns:a16="http://schemas.microsoft.com/office/drawing/2014/main" id="{F14C3135-AE78-4437-8997-6A65C67B88F2}"/>
                </a:ext>
              </a:extLst>
            </p:cNvPr>
            <p:cNvSpPr>
              <a:spLocks noChangeArrowheads="1"/>
            </p:cNvSpPr>
            <p:nvPr/>
          </p:nvSpPr>
          <p:spPr bwMode="auto">
            <a:xfrm>
              <a:off x="3421" y="2121"/>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Rectangle 29">
              <a:extLst>
                <a:ext uri="{FF2B5EF4-FFF2-40B4-BE49-F238E27FC236}">
                  <a16:creationId xmlns:a16="http://schemas.microsoft.com/office/drawing/2014/main" id="{27AB65AB-A5F5-476F-8F34-0FFD17366423}"/>
                </a:ext>
              </a:extLst>
            </p:cNvPr>
            <p:cNvSpPr>
              <a:spLocks noChangeArrowheads="1"/>
            </p:cNvSpPr>
            <p:nvPr/>
          </p:nvSpPr>
          <p:spPr bwMode="auto">
            <a:xfrm>
              <a:off x="3468" y="2165"/>
              <a:ext cx="1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0">
              <a:extLst>
                <a:ext uri="{FF2B5EF4-FFF2-40B4-BE49-F238E27FC236}">
                  <a16:creationId xmlns:a16="http://schemas.microsoft.com/office/drawing/2014/main" id="{3F51792D-CB3E-41EF-AC69-A3EA8882F288}"/>
                </a:ext>
              </a:extLst>
            </p:cNvPr>
            <p:cNvSpPr>
              <a:spLocks noChangeArrowheads="1"/>
            </p:cNvSpPr>
            <p:nvPr/>
          </p:nvSpPr>
          <p:spPr bwMode="auto">
            <a:xfrm>
              <a:off x="3585" y="2165"/>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1">
              <a:extLst>
                <a:ext uri="{FF2B5EF4-FFF2-40B4-BE49-F238E27FC236}">
                  <a16:creationId xmlns:a16="http://schemas.microsoft.com/office/drawing/2014/main" id="{0509F878-8263-4677-9833-D82EC4616DB6}"/>
                </a:ext>
              </a:extLst>
            </p:cNvPr>
            <p:cNvSpPr>
              <a:spLocks noChangeArrowheads="1"/>
            </p:cNvSpPr>
            <p:nvPr/>
          </p:nvSpPr>
          <p:spPr bwMode="auto">
            <a:xfrm>
              <a:off x="3606" y="2165"/>
              <a:ext cx="132"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2">
              <a:extLst>
                <a:ext uri="{FF2B5EF4-FFF2-40B4-BE49-F238E27FC236}">
                  <a16:creationId xmlns:a16="http://schemas.microsoft.com/office/drawing/2014/main" id="{1A5E9EBC-2BED-4E23-89FD-55148692E4F2}"/>
                </a:ext>
              </a:extLst>
            </p:cNvPr>
            <p:cNvSpPr>
              <a:spLocks noChangeArrowheads="1"/>
            </p:cNvSpPr>
            <p:nvPr/>
          </p:nvSpPr>
          <p:spPr bwMode="auto">
            <a:xfrm>
              <a:off x="3557" y="2248"/>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Line 33">
              <a:extLst>
                <a:ext uri="{FF2B5EF4-FFF2-40B4-BE49-F238E27FC236}">
                  <a16:creationId xmlns:a16="http://schemas.microsoft.com/office/drawing/2014/main" id="{493AAE43-7DAE-41E5-A420-512888A2BA88}"/>
                </a:ext>
              </a:extLst>
            </p:cNvPr>
            <p:cNvSpPr>
              <a:spLocks noChangeShapeType="1"/>
            </p:cNvSpPr>
            <p:nvPr/>
          </p:nvSpPr>
          <p:spPr bwMode="auto">
            <a:xfrm>
              <a:off x="1857" y="1914"/>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34">
              <a:extLst>
                <a:ext uri="{FF2B5EF4-FFF2-40B4-BE49-F238E27FC236}">
                  <a16:creationId xmlns:a16="http://schemas.microsoft.com/office/drawing/2014/main" id="{8D5406DC-AE34-4D5F-966B-A793DB2E3311}"/>
                </a:ext>
              </a:extLst>
            </p:cNvPr>
            <p:cNvSpPr>
              <a:spLocks/>
            </p:cNvSpPr>
            <p:nvPr/>
          </p:nvSpPr>
          <p:spPr bwMode="auto">
            <a:xfrm>
              <a:off x="3206" y="1895"/>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35">
              <a:extLst>
                <a:ext uri="{FF2B5EF4-FFF2-40B4-BE49-F238E27FC236}">
                  <a16:creationId xmlns:a16="http://schemas.microsoft.com/office/drawing/2014/main" id="{152C3E5B-A641-4224-B50C-93FF7B1705D9}"/>
                </a:ext>
              </a:extLst>
            </p:cNvPr>
            <p:cNvSpPr>
              <a:spLocks noChangeShapeType="1"/>
            </p:cNvSpPr>
            <p:nvPr/>
          </p:nvSpPr>
          <p:spPr bwMode="auto">
            <a:xfrm>
              <a:off x="1857" y="2328"/>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36">
              <a:extLst>
                <a:ext uri="{FF2B5EF4-FFF2-40B4-BE49-F238E27FC236}">
                  <a16:creationId xmlns:a16="http://schemas.microsoft.com/office/drawing/2014/main" id="{F697D104-30B6-4346-A400-385BA98E603A}"/>
                </a:ext>
              </a:extLst>
            </p:cNvPr>
            <p:cNvSpPr>
              <a:spLocks/>
            </p:cNvSpPr>
            <p:nvPr/>
          </p:nvSpPr>
          <p:spPr bwMode="auto">
            <a:xfrm>
              <a:off x="3206" y="2309"/>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7">
              <a:extLst>
                <a:ext uri="{FF2B5EF4-FFF2-40B4-BE49-F238E27FC236}">
                  <a16:creationId xmlns:a16="http://schemas.microsoft.com/office/drawing/2014/main" id="{C6430DEF-A87F-4D17-B58F-6DB3999F46D8}"/>
                </a:ext>
              </a:extLst>
            </p:cNvPr>
            <p:cNvSpPr>
              <a:spLocks noChangeArrowheads="1"/>
            </p:cNvSpPr>
            <p:nvPr/>
          </p:nvSpPr>
          <p:spPr bwMode="auto">
            <a:xfrm>
              <a:off x="1883" y="1700"/>
              <a:ext cx="439"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38">
              <a:extLst>
                <a:ext uri="{FF2B5EF4-FFF2-40B4-BE49-F238E27FC236}">
                  <a16:creationId xmlns:a16="http://schemas.microsoft.com/office/drawing/2014/main" id="{0EB128C1-9D20-427C-8D0B-DB492BF65440}"/>
                </a:ext>
              </a:extLst>
            </p:cNvPr>
            <p:cNvSpPr>
              <a:spLocks noChangeArrowheads="1"/>
            </p:cNvSpPr>
            <p:nvPr/>
          </p:nvSpPr>
          <p:spPr bwMode="auto">
            <a:xfrm>
              <a:off x="1883" y="1700"/>
              <a:ext cx="439"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39">
              <a:extLst>
                <a:ext uri="{FF2B5EF4-FFF2-40B4-BE49-F238E27FC236}">
                  <a16:creationId xmlns:a16="http://schemas.microsoft.com/office/drawing/2014/main" id="{8894E687-222F-44D6-A9DC-2FD39F27C733}"/>
                </a:ext>
              </a:extLst>
            </p:cNvPr>
            <p:cNvSpPr>
              <a:spLocks noChangeArrowheads="1"/>
            </p:cNvSpPr>
            <p:nvPr/>
          </p:nvSpPr>
          <p:spPr bwMode="auto">
            <a:xfrm>
              <a:off x="1967" y="1677"/>
              <a:ext cx="338"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 name="Rectangle 40">
              <a:extLst>
                <a:ext uri="{FF2B5EF4-FFF2-40B4-BE49-F238E27FC236}">
                  <a16:creationId xmlns:a16="http://schemas.microsoft.com/office/drawing/2014/main" id="{DC51B52C-928B-4222-9131-17E6D2C93E37}"/>
                </a:ext>
              </a:extLst>
            </p:cNvPr>
            <p:cNvSpPr>
              <a:spLocks noChangeArrowheads="1"/>
            </p:cNvSpPr>
            <p:nvPr/>
          </p:nvSpPr>
          <p:spPr bwMode="auto">
            <a:xfrm>
              <a:off x="1960" y="1760"/>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41">
              <a:extLst>
                <a:ext uri="{FF2B5EF4-FFF2-40B4-BE49-F238E27FC236}">
                  <a16:creationId xmlns:a16="http://schemas.microsoft.com/office/drawing/2014/main" id="{BC1B7867-E422-458A-ADBD-A50288E47DF8}"/>
                </a:ext>
              </a:extLst>
            </p:cNvPr>
            <p:cNvSpPr>
              <a:spLocks noChangeArrowheads="1"/>
            </p:cNvSpPr>
            <p:nvPr/>
          </p:nvSpPr>
          <p:spPr bwMode="auto">
            <a:xfrm>
              <a:off x="1995" y="1843"/>
              <a:ext cx="226"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frame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42">
              <a:extLst>
                <a:ext uri="{FF2B5EF4-FFF2-40B4-BE49-F238E27FC236}">
                  <a16:creationId xmlns:a16="http://schemas.microsoft.com/office/drawing/2014/main" id="{B28B7B63-F59B-43D3-954F-3AD28713FDD1}"/>
                </a:ext>
              </a:extLst>
            </p:cNvPr>
            <p:cNvSpPr>
              <a:spLocks noChangeArrowheads="1"/>
            </p:cNvSpPr>
            <p:nvPr/>
          </p:nvSpPr>
          <p:spPr bwMode="auto">
            <a:xfrm>
              <a:off x="2178" y="1843"/>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3">
              <a:extLst>
                <a:ext uri="{FF2B5EF4-FFF2-40B4-BE49-F238E27FC236}">
                  <a16:creationId xmlns:a16="http://schemas.microsoft.com/office/drawing/2014/main" id="{E3E8D1B5-0450-4FCB-8CCD-7026A051BC77}"/>
                </a:ext>
              </a:extLst>
            </p:cNvPr>
            <p:cNvSpPr>
              <a:spLocks noChangeArrowheads="1"/>
            </p:cNvSpPr>
            <p:nvPr/>
          </p:nvSpPr>
          <p:spPr bwMode="auto">
            <a:xfrm>
              <a:off x="2567" y="2121"/>
              <a:ext cx="438"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4">
              <a:extLst>
                <a:ext uri="{FF2B5EF4-FFF2-40B4-BE49-F238E27FC236}">
                  <a16:creationId xmlns:a16="http://schemas.microsoft.com/office/drawing/2014/main" id="{9BEE6E28-FF12-4460-B672-A2BBCCEA5228}"/>
                </a:ext>
              </a:extLst>
            </p:cNvPr>
            <p:cNvSpPr>
              <a:spLocks noChangeArrowheads="1"/>
            </p:cNvSpPr>
            <p:nvPr/>
          </p:nvSpPr>
          <p:spPr bwMode="auto">
            <a:xfrm>
              <a:off x="2567" y="2121"/>
              <a:ext cx="438"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Rectangle 45">
              <a:extLst>
                <a:ext uri="{FF2B5EF4-FFF2-40B4-BE49-F238E27FC236}">
                  <a16:creationId xmlns:a16="http://schemas.microsoft.com/office/drawing/2014/main" id="{0B352DCF-BA17-4AA5-841D-64B8CD0B6528}"/>
                </a:ext>
              </a:extLst>
            </p:cNvPr>
            <p:cNvSpPr>
              <a:spLocks noChangeArrowheads="1"/>
            </p:cNvSpPr>
            <p:nvPr/>
          </p:nvSpPr>
          <p:spPr bwMode="auto">
            <a:xfrm>
              <a:off x="2651" y="2098"/>
              <a:ext cx="33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 name="Rectangle 46">
              <a:extLst>
                <a:ext uri="{FF2B5EF4-FFF2-40B4-BE49-F238E27FC236}">
                  <a16:creationId xmlns:a16="http://schemas.microsoft.com/office/drawing/2014/main" id="{8D105E22-3633-4598-AA97-EBA8A894627D}"/>
                </a:ext>
              </a:extLst>
            </p:cNvPr>
            <p:cNvSpPr>
              <a:spLocks noChangeArrowheads="1"/>
            </p:cNvSpPr>
            <p:nvPr/>
          </p:nvSpPr>
          <p:spPr bwMode="auto">
            <a:xfrm>
              <a:off x="2644" y="2181"/>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 name="Rectangle 47">
              <a:extLst>
                <a:ext uri="{FF2B5EF4-FFF2-40B4-BE49-F238E27FC236}">
                  <a16:creationId xmlns:a16="http://schemas.microsoft.com/office/drawing/2014/main" id="{60600F0F-D984-4D6F-A7D9-F2E1EC55A0E2}"/>
                </a:ext>
              </a:extLst>
            </p:cNvPr>
            <p:cNvSpPr>
              <a:spLocks noChangeArrowheads="1"/>
            </p:cNvSpPr>
            <p:nvPr/>
          </p:nvSpPr>
          <p:spPr bwMode="auto">
            <a:xfrm>
              <a:off x="2679" y="2262"/>
              <a:ext cx="226"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frame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48">
              <a:extLst>
                <a:ext uri="{FF2B5EF4-FFF2-40B4-BE49-F238E27FC236}">
                  <a16:creationId xmlns:a16="http://schemas.microsoft.com/office/drawing/2014/main" id="{7A3F27E7-8B88-46D2-BCC4-E7BD64C03BAA}"/>
                </a:ext>
              </a:extLst>
            </p:cNvPr>
            <p:cNvSpPr>
              <a:spLocks noChangeArrowheads="1"/>
            </p:cNvSpPr>
            <p:nvPr/>
          </p:nvSpPr>
          <p:spPr bwMode="auto">
            <a:xfrm>
              <a:off x="2861" y="2262"/>
              <a:ext cx="75"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 name="Rectangle 49">
              <a:extLst>
                <a:ext uri="{FF2B5EF4-FFF2-40B4-BE49-F238E27FC236}">
                  <a16:creationId xmlns:a16="http://schemas.microsoft.com/office/drawing/2014/main" id="{8369D0F6-40CC-46B2-BF9B-D22F696CCE8B}"/>
                </a:ext>
              </a:extLst>
            </p:cNvPr>
            <p:cNvSpPr>
              <a:spLocks noChangeArrowheads="1"/>
            </p:cNvSpPr>
            <p:nvPr/>
          </p:nvSpPr>
          <p:spPr bwMode="auto">
            <a:xfrm>
              <a:off x="1857" y="1914"/>
              <a:ext cx="671" cy="12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0">
              <a:extLst>
                <a:ext uri="{FF2B5EF4-FFF2-40B4-BE49-F238E27FC236}">
                  <a16:creationId xmlns:a16="http://schemas.microsoft.com/office/drawing/2014/main" id="{24817C03-630F-4D14-8807-9DC0EE0B703F}"/>
                </a:ext>
              </a:extLst>
            </p:cNvPr>
            <p:cNvSpPr>
              <a:spLocks noChangeArrowheads="1"/>
            </p:cNvSpPr>
            <p:nvPr/>
          </p:nvSpPr>
          <p:spPr bwMode="auto">
            <a:xfrm>
              <a:off x="1857"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Rectangle 51">
              <a:extLst>
                <a:ext uri="{FF2B5EF4-FFF2-40B4-BE49-F238E27FC236}">
                  <a16:creationId xmlns:a16="http://schemas.microsoft.com/office/drawing/2014/main" id="{404DD673-352B-4F44-93E1-4DA030E8B83F}"/>
                </a:ext>
              </a:extLst>
            </p:cNvPr>
            <p:cNvSpPr>
              <a:spLocks noChangeArrowheads="1"/>
            </p:cNvSpPr>
            <p:nvPr/>
          </p:nvSpPr>
          <p:spPr bwMode="auto">
            <a:xfrm>
              <a:off x="1945"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 name="Rectangle 52">
              <a:extLst>
                <a:ext uri="{FF2B5EF4-FFF2-40B4-BE49-F238E27FC236}">
                  <a16:creationId xmlns:a16="http://schemas.microsoft.com/office/drawing/2014/main" id="{AE97F276-3DDA-481B-B018-C19018893A6F}"/>
                </a:ext>
              </a:extLst>
            </p:cNvPr>
            <p:cNvSpPr>
              <a:spLocks noChangeArrowheads="1"/>
            </p:cNvSpPr>
            <p:nvPr/>
          </p:nvSpPr>
          <p:spPr bwMode="auto">
            <a:xfrm>
              <a:off x="2119"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 name="Rectangle 53">
              <a:extLst>
                <a:ext uri="{FF2B5EF4-FFF2-40B4-BE49-F238E27FC236}">
                  <a16:creationId xmlns:a16="http://schemas.microsoft.com/office/drawing/2014/main" id="{326FBE87-C3B7-43F0-A225-65C67323E714}"/>
                </a:ext>
              </a:extLst>
            </p:cNvPr>
            <p:cNvSpPr>
              <a:spLocks noChangeArrowheads="1"/>
            </p:cNvSpPr>
            <p:nvPr/>
          </p:nvSpPr>
          <p:spPr bwMode="auto">
            <a:xfrm>
              <a:off x="2169" y="1935"/>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 name="Rectangle 54">
              <a:extLst>
                <a:ext uri="{FF2B5EF4-FFF2-40B4-BE49-F238E27FC236}">
                  <a16:creationId xmlns:a16="http://schemas.microsoft.com/office/drawing/2014/main" id="{FADBA179-A599-4680-BD07-EA6AC834E820}"/>
                </a:ext>
              </a:extLst>
            </p:cNvPr>
            <p:cNvSpPr>
              <a:spLocks noChangeArrowheads="1"/>
            </p:cNvSpPr>
            <p:nvPr/>
          </p:nvSpPr>
          <p:spPr bwMode="auto">
            <a:xfrm>
              <a:off x="2257" y="1935"/>
              <a:ext cx="61"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55">
              <a:extLst>
                <a:ext uri="{FF2B5EF4-FFF2-40B4-BE49-F238E27FC236}">
                  <a16:creationId xmlns:a16="http://schemas.microsoft.com/office/drawing/2014/main" id="{4921D556-2430-452B-8060-CAA571D88EFA}"/>
                </a:ext>
              </a:extLst>
            </p:cNvPr>
            <p:cNvSpPr>
              <a:spLocks noChangeArrowheads="1"/>
            </p:cNvSpPr>
            <p:nvPr/>
          </p:nvSpPr>
          <p:spPr bwMode="auto">
            <a:xfrm>
              <a:off x="2278"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 name="Rectangle 56">
              <a:extLst>
                <a:ext uri="{FF2B5EF4-FFF2-40B4-BE49-F238E27FC236}">
                  <a16:creationId xmlns:a16="http://schemas.microsoft.com/office/drawing/2014/main" id="{25E8A2DE-DCDC-4CDF-AD2B-8DC30D5F4FCB}"/>
                </a:ext>
              </a:extLst>
            </p:cNvPr>
            <p:cNvSpPr>
              <a:spLocks noChangeArrowheads="1"/>
            </p:cNvSpPr>
            <p:nvPr/>
          </p:nvSpPr>
          <p:spPr bwMode="auto">
            <a:xfrm>
              <a:off x="2294" y="1935"/>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4" name="Rectangle 57">
              <a:extLst>
                <a:ext uri="{FF2B5EF4-FFF2-40B4-BE49-F238E27FC236}">
                  <a16:creationId xmlns:a16="http://schemas.microsoft.com/office/drawing/2014/main" id="{E5C2977B-1214-469D-891D-B21CEB469FCB}"/>
                </a:ext>
              </a:extLst>
            </p:cNvPr>
            <p:cNvSpPr>
              <a:spLocks noChangeArrowheads="1"/>
            </p:cNvSpPr>
            <p:nvPr/>
          </p:nvSpPr>
          <p:spPr bwMode="auto">
            <a:xfrm>
              <a:off x="2409" y="1935"/>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5" name="Rectangle 58">
              <a:extLst>
                <a:ext uri="{FF2B5EF4-FFF2-40B4-BE49-F238E27FC236}">
                  <a16:creationId xmlns:a16="http://schemas.microsoft.com/office/drawing/2014/main" id="{31C585E5-DCE8-4E96-9604-90E78463E5E6}"/>
                </a:ext>
              </a:extLst>
            </p:cNvPr>
            <p:cNvSpPr>
              <a:spLocks noChangeArrowheads="1"/>
            </p:cNvSpPr>
            <p:nvPr/>
          </p:nvSpPr>
          <p:spPr bwMode="auto">
            <a:xfrm>
              <a:off x="1857" y="2328"/>
              <a:ext cx="671" cy="130"/>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59">
              <a:extLst>
                <a:ext uri="{FF2B5EF4-FFF2-40B4-BE49-F238E27FC236}">
                  <a16:creationId xmlns:a16="http://schemas.microsoft.com/office/drawing/2014/main" id="{F263A390-0EFE-4AF3-A937-F35CE2D8456F}"/>
                </a:ext>
              </a:extLst>
            </p:cNvPr>
            <p:cNvSpPr>
              <a:spLocks noChangeArrowheads="1"/>
            </p:cNvSpPr>
            <p:nvPr/>
          </p:nvSpPr>
          <p:spPr bwMode="auto">
            <a:xfrm>
              <a:off x="1857"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Rectangle 60">
              <a:extLst>
                <a:ext uri="{FF2B5EF4-FFF2-40B4-BE49-F238E27FC236}">
                  <a16:creationId xmlns:a16="http://schemas.microsoft.com/office/drawing/2014/main" id="{B8F15DAB-FC64-4AE0-BDE3-27DE3FED5C6D}"/>
                </a:ext>
              </a:extLst>
            </p:cNvPr>
            <p:cNvSpPr>
              <a:spLocks noChangeArrowheads="1"/>
            </p:cNvSpPr>
            <p:nvPr/>
          </p:nvSpPr>
          <p:spPr bwMode="auto">
            <a:xfrm>
              <a:off x="1942"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8" name="Rectangle 61">
              <a:extLst>
                <a:ext uri="{FF2B5EF4-FFF2-40B4-BE49-F238E27FC236}">
                  <a16:creationId xmlns:a16="http://schemas.microsoft.com/office/drawing/2014/main" id="{945A5CD9-93D2-4E44-BB1C-7CFD90D5CD17}"/>
                </a:ext>
              </a:extLst>
            </p:cNvPr>
            <p:cNvSpPr>
              <a:spLocks noChangeArrowheads="1"/>
            </p:cNvSpPr>
            <p:nvPr/>
          </p:nvSpPr>
          <p:spPr bwMode="auto">
            <a:xfrm>
              <a:off x="2116"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9" name="Rectangle 62">
              <a:extLst>
                <a:ext uri="{FF2B5EF4-FFF2-40B4-BE49-F238E27FC236}">
                  <a16:creationId xmlns:a16="http://schemas.microsoft.com/office/drawing/2014/main" id="{55922A20-7267-4399-BD89-91668A175EAD}"/>
                </a:ext>
              </a:extLst>
            </p:cNvPr>
            <p:cNvSpPr>
              <a:spLocks noChangeArrowheads="1"/>
            </p:cNvSpPr>
            <p:nvPr/>
          </p:nvSpPr>
          <p:spPr bwMode="auto">
            <a:xfrm>
              <a:off x="2166" y="2349"/>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0" name="Rectangle 63">
              <a:extLst>
                <a:ext uri="{FF2B5EF4-FFF2-40B4-BE49-F238E27FC236}">
                  <a16:creationId xmlns:a16="http://schemas.microsoft.com/office/drawing/2014/main" id="{EBCD48B0-5CE0-4891-B9DD-F5553C26106E}"/>
                </a:ext>
              </a:extLst>
            </p:cNvPr>
            <p:cNvSpPr>
              <a:spLocks noChangeArrowheads="1"/>
            </p:cNvSpPr>
            <p:nvPr/>
          </p:nvSpPr>
          <p:spPr bwMode="auto">
            <a:xfrm>
              <a:off x="2260"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1" name="Rectangle 64">
              <a:extLst>
                <a:ext uri="{FF2B5EF4-FFF2-40B4-BE49-F238E27FC236}">
                  <a16:creationId xmlns:a16="http://schemas.microsoft.com/office/drawing/2014/main" id="{EC5A140F-D498-4DC1-ADEC-685F2E0AEA55}"/>
                </a:ext>
              </a:extLst>
            </p:cNvPr>
            <p:cNvSpPr>
              <a:spLocks noChangeArrowheads="1"/>
            </p:cNvSpPr>
            <p:nvPr/>
          </p:nvSpPr>
          <p:spPr bwMode="auto">
            <a:xfrm>
              <a:off x="2281"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 name="Rectangle 65">
              <a:extLst>
                <a:ext uri="{FF2B5EF4-FFF2-40B4-BE49-F238E27FC236}">
                  <a16:creationId xmlns:a16="http://schemas.microsoft.com/office/drawing/2014/main" id="{79AC8812-9BD5-4404-A468-0656F491A231}"/>
                </a:ext>
              </a:extLst>
            </p:cNvPr>
            <p:cNvSpPr>
              <a:spLocks noChangeArrowheads="1"/>
            </p:cNvSpPr>
            <p:nvPr/>
          </p:nvSpPr>
          <p:spPr bwMode="auto">
            <a:xfrm>
              <a:off x="2297" y="2349"/>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3" name="Rectangle 66">
              <a:extLst>
                <a:ext uri="{FF2B5EF4-FFF2-40B4-BE49-F238E27FC236}">
                  <a16:creationId xmlns:a16="http://schemas.microsoft.com/office/drawing/2014/main" id="{16AB6CDA-E115-4A3F-8FEC-02BA2C9FCC4A}"/>
                </a:ext>
              </a:extLst>
            </p:cNvPr>
            <p:cNvSpPr>
              <a:spLocks noChangeArrowheads="1"/>
            </p:cNvSpPr>
            <p:nvPr/>
          </p:nvSpPr>
          <p:spPr bwMode="auto">
            <a:xfrm>
              <a:off x="2411"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4" name="Rectangle 67">
              <a:extLst>
                <a:ext uri="{FF2B5EF4-FFF2-40B4-BE49-F238E27FC236}">
                  <a16:creationId xmlns:a16="http://schemas.microsoft.com/office/drawing/2014/main" id="{9E0ADB8E-EEED-420A-BC23-F96B1F3C9B15}"/>
                </a:ext>
              </a:extLst>
            </p:cNvPr>
            <p:cNvSpPr>
              <a:spLocks noChangeArrowheads="1"/>
            </p:cNvSpPr>
            <p:nvPr/>
          </p:nvSpPr>
          <p:spPr bwMode="auto">
            <a:xfrm>
              <a:off x="2528" y="2328"/>
              <a:ext cx="671" cy="13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Rectangle 68">
              <a:extLst>
                <a:ext uri="{FF2B5EF4-FFF2-40B4-BE49-F238E27FC236}">
                  <a16:creationId xmlns:a16="http://schemas.microsoft.com/office/drawing/2014/main" id="{4EBC8814-D60E-4A69-9D78-975988E20478}"/>
                </a:ext>
              </a:extLst>
            </p:cNvPr>
            <p:cNvSpPr>
              <a:spLocks noChangeArrowheads="1"/>
            </p:cNvSpPr>
            <p:nvPr/>
          </p:nvSpPr>
          <p:spPr bwMode="auto">
            <a:xfrm>
              <a:off x="2528"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Rectangle 69">
              <a:extLst>
                <a:ext uri="{FF2B5EF4-FFF2-40B4-BE49-F238E27FC236}">
                  <a16:creationId xmlns:a16="http://schemas.microsoft.com/office/drawing/2014/main" id="{A6B4D51A-C7DB-442A-BB60-30EA51BCC0C0}"/>
                </a:ext>
              </a:extLst>
            </p:cNvPr>
            <p:cNvSpPr>
              <a:spLocks noChangeArrowheads="1"/>
            </p:cNvSpPr>
            <p:nvPr/>
          </p:nvSpPr>
          <p:spPr bwMode="auto">
            <a:xfrm>
              <a:off x="2616"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7" name="Rectangle 70">
              <a:extLst>
                <a:ext uri="{FF2B5EF4-FFF2-40B4-BE49-F238E27FC236}">
                  <a16:creationId xmlns:a16="http://schemas.microsoft.com/office/drawing/2014/main" id="{82898CD6-70D7-4912-9F71-E11FB4F4A64D}"/>
                </a:ext>
              </a:extLst>
            </p:cNvPr>
            <p:cNvSpPr>
              <a:spLocks noChangeArrowheads="1"/>
            </p:cNvSpPr>
            <p:nvPr/>
          </p:nvSpPr>
          <p:spPr bwMode="auto">
            <a:xfrm>
              <a:off x="2790"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8" name="Rectangle 71">
              <a:extLst>
                <a:ext uri="{FF2B5EF4-FFF2-40B4-BE49-F238E27FC236}">
                  <a16:creationId xmlns:a16="http://schemas.microsoft.com/office/drawing/2014/main" id="{A08E6BE2-EA4C-46D0-9545-131E5449C28E}"/>
                </a:ext>
              </a:extLst>
            </p:cNvPr>
            <p:cNvSpPr>
              <a:spLocks noChangeArrowheads="1"/>
            </p:cNvSpPr>
            <p:nvPr/>
          </p:nvSpPr>
          <p:spPr bwMode="auto">
            <a:xfrm>
              <a:off x="2840" y="2349"/>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9" name="Rectangle 72">
              <a:extLst>
                <a:ext uri="{FF2B5EF4-FFF2-40B4-BE49-F238E27FC236}">
                  <a16:creationId xmlns:a16="http://schemas.microsoft.com/office/drawing/2014/main" id="{A0D94259-3F92-4ADE-BEEC-86CFD8B42219}"/>
                </a:ext>
              </a:extLst>
            </p:cNvPr>
            <p:cNvSpPr>
              <a:spLocks noChangeArrowheads="1"/>
            </p:cNvSpPr>
            <p:nvPr/>
          </p:nvSpPr>
          <p:spPr bwMode="auto">
            <a:xfrm>
              <a:off x="2928"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73">
              <a:extLst>
                <a:ext uri="{FF2B5EF4-FFF2-40B4-BE49-F238E27FC236}">
                  <a16:creationId xmlns:a16="http://schemas.microsoft.com/office/drawing/2014/main" id="{14D88429-16F3-4C3E-8D4F-3A94A8860609}"/>
                </a:ext>
              </a:extLst>
            </p:cNvPr>
            <p:cNvSpPr>
              <a:spLocks noChangeArrowheads="1"/>
            </p:cNvSpPr>
            <p:nvPr/>
          </p:nvSpPr>
          <p:spPr bwMode="auto">
            <a:xfrm>
              <a:off x="2949"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1" name="Rectangle 74">
              <a:extLst>
                <a:ext uri="{FF2B5EF4-FFF2-40B4-BE49-F238E27FC236}">
                  <a16:creationId xmlns:a16="http://schemas.microsoft.com/office/drawing/2014/main" id="{5D9958B9-BBEC-4A58-BBF0-4AEB26B36530}"/>
                </a:ext>
              </a:extLst>
            </p:cNvPr>
            <p:cNvSpPr>
              <a:spLocks noChangeArrowheads="1"/>
            </p:cNvSpPr>
            <p:nvPr/>
          </p:nvSpPr>
          <p:spPr bwMode="auto">
            <a:xfrm>
              <a:off x="2965" y="2349"/>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2" name="Rectangle 75">
              <a:extLst>
                <a:ext uri="{FF2B5EF4-FFF2-40B4-BE49-F238E27FC236}">
                  <a16:creationId xmlns:a16="http://schemas.microsoft.com/office/drawing/2014/main" id="{6E8FA6DC-3D30-4CE6-84F6-E46593CA280A}"/>
                </a:ext>
              </a:extLst>
            </p:cNvPr>
            <p:cNvSpPr>
              <a:spLocks noChangeArrowheads="1"/>
            </p:cNvSpPr>
            <p:nvPr/>
          </p:nvSpPr>
          <p:spPr bwMode="auto">
            <a:xfrm>
              <a:off x="3079"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3" name="Rectangle 76">
              <a:extLst>
                <a:ext uri="{FF2B5EF4-FFF2-40B4-BE49-F238E27FC236}">
                  <a16:creationId xmlns:a16="http://schemas.microsoft.com/office/drawing/2014/main" id="{A00CBC92-5C8E-4222-98FC-BB4AFA78FA14}"/>
                </a:ext>
              </a:extLst>
            </p:cNvPr>
            <p:cNvSpPr>
              <a:spLocks noChangeArrowheads="1"/>
            </p:cNvSpPr>
            <p:nvPr/>
          </p:nvSpPr>
          <p:spPr bwMode="auto">
            <a:xfrm>
              <a:off x="2528" y="1914"/>
              <a:ext cx="671" cy="129"/>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77">
              <a:extLst>
                <a:ext uri="{FF2B5EF4-FFF2-40B4-BE49-F238E27FC236}">
                  <a16:creationId xmlns:a16="http://schemas.microsoft.com/office/drawing/2014/main" id="{3344962E-D077-4E1D-A22A-B069DEA49EFF}"/>
                </a:ext>
              </a:extLst>
            </p:cNvPr>
            <p:cNvSpPr>
              <a:spLocks noChangeArrowheads="1"/>
            </p:cNvSpPr>
            <p:nvPr/>
          </p:nvSpPr>
          <p:spPr bwMode="auto">
            <a:xfrm>
              <a:off x="2528"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78">
              <a:extLst>
                <a:ext uri="{FF2B5EF4-FFF2-40B4-BE49-F238E27FC236}">
                  <a16:creationId xmlns:a16="http://schemas.microsoft.com/office/drawing/2014/main" id="{EE1B84CF-CA5A-4BEE-95CD-904DC9C350F4}"/>
                </a:ext>
              </a:extLst>
            </p:cNvPr>
            <p:cNvSpPr>
              <a:spLocks noChangeArrowheads="1"/>
            </p:cNvSpPr>
            <p:nvPr/>
          </p:nvSpPr>
          <p:spPr bwMode="auto">
            <a:xfrm>
              <a:off x="2613"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79">
              <a:extLst>
                <a:ext uri="{FF2B5EF4-FFF2-40B4-BE49-F238E27FC236}">
                  <a16:creationId xmlns:a16="http://schemas.microsoft.com/office/drawing/2014/main" id="{DB13858B-FAFF-4D44-8B01-53BDE1EB017D}"/>
                </a:ext>
              </a:extLst>
            </p:cNvPr>
            <p:cNvSpPr>
              <a:spLocks noChangeArrowheads="1"/>
            </p:cNvSpPr>
            <p:nvPr/>
          </p:nvSpPr>
          <p:spPr bwMode="auto">
            <a:xfrm>
              <a:off x="2787"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7" name="Rectangle 80">
              <a:extLst>
                <a:ext uri="{FF2B5EF4-FFF2-40B4-BE49-F238E27FC236}">
                  <a16:creationId xmlns:a16="http://schemas.microsoft.com/office/drawing/2014/main" id="{7E6A1714-073F-48D9-BD6E-1B93BE4909DC}"/>
                </a:ext>
              </a:extLst>
            </p:cNvPr>
            <p:cNvSpPr>
              <a:spLocks noChangeArrowheads="1"/>
            </p:cNvSpPr>
            <p:nvPr/>
          </p:nvSpPr>
          <p:spPr bwMode="auto">
            <a:xfrm>
              <a:off x="2837" y="1935"/>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81">
              <a:extLst>
                <a:ext uri="{FF2B5EF4-FFF2-40B4-BE49-F238E27FC236}">
                  <a16:creationId xmlns:a16="http://schemas.microsoft.com/office/drawing/2014/main" id="{2C6827EC-B1F7-49CA-BD75-3468CD7CE621}"/>
                </a:ext>
              </a:extLst>
            </p:cNvPr>
            <p:cNvSpPr>
              <a:spLocks noChangeArrowheads="1"/>
            </p:cNvSpPr>
            <p:nvPr/>
          </p:nvSpPr>
          <p:spPr bwMode="auto">
            <a:xfrm>
              <a:off x="2931" y="1935"/>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9" name="Rectangle 82">
              <a:extLst>
                <a:ext uri="{FF2B5EF4-FFF2-40B4-BE49-F238E27FC236}">
                  <a16:creationId xmlns:a16="http://schemas.microsoft.com/office/drawing/2014/main" id="{E10960F5-5228-4F0E-96DE-494E39B901E5}"/>
                </a:ext>
              </a:extLst>
            </p:cNvPr>
            <p:cNvSpPr>
              <a:spLocks noChangeArrowheads="1"/>
            </p:cNvSpPr>
            <p:nvPr/>
          </p:nvSpPr>
          <p:spPr bwMode="auto">
            <a:xfrm>
              <a:off x="2952"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83">
              <a:extLst>
                <a:ext uri="{FF2B5EF4-FFF2-40B4-BE49-F238E27FC236}">
                  <a16:creationId xmlns:a16="http://schemas.microsoft.com/office/drawing/2014/main" id="{EBF7300E-8730-46BC-B7F6-A67B9325CE48}"/>
                </a:ext>
              </a:extLst>
            </p:cNvPr>
            <p:cNvSpPr>
              <a:spLocks noChangeArrowheads="1"/>
            </p:cNvSpPr>
            <p:nvPr/>
          </p:nvSpPr>
          <p:spPr bwMode="auto">
            <a:xfrm>
              <a:off x="2968" y="1935"/>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84">
              <a:extLst>
                <a:ext uri="{FF2B5EF4-FFF2-40B4-BE49-F238E27FC236}">
                  <a16:creationId xmlns:a16="http://schemas.microsoft.com/office/drawing/2014/main" id="{4D7D80FB-8D96-48FD-ABC3-D45B6D15C737}"/>
                </a:ext>
              </a:extLst>
            </p:cNvPr>
            <p:cNvSpPr>
              <a:spLocks noChangeArrowheads="1"/>
            </p:cNvSpPr>
            <p:nvPr/>
          </p:nvSpPr>
          <p:spPr bwMode="auto">
            <a:xfrm>
              <a:off x="3082" y="1935"/>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57" name="Group 4">
            <a:extLst>
              <a:ext uri="{FF2B5EF4-FFF2-40B4-BE49-F238E27FC236}">
                <a16:creationId xmlns:a16="http://schemas.microsoft.com/office/drawing/2014/main" id="{D7DC1C96-6DE6-4DFB-AC2F-6BC421AD25A0}"/>
              </a:ext>
            </a:extLst>
          </p:cNvPr>
          <p:cNvGrpSpPr>
            <a:grpSpLocks noChangeAspect="1"/>
          </p:cNvGrpSpPr>
          <p:nvPr/>
        </p:nvGrpSpPr>
        <p:grpSpPr bwMode="auto">
          <a:xfrm>
            <a:off x="1979613" y="4626975"/>
            <a:ext cx="4132262" cy="1552575"/>
            <a:chOff x="1247" y="1497"/>
            <a:chExt cx="2603" cy="978"/>
          </a:xfrm>
        </p:grpSpPr>
        <p:sp>
          <p:nvSpPr>
            <p:cNvPr id="158" name="AutoShape 3">
              <a:extLst>
                <a:ext uri="{FF2B5EF4-FFF2-40B4-BE49-F238E27FC236}">
                  <a16:creationId xmlns:a16="http://schemas.microsoft.com/office/drawing/2014/main" id="{E375F49C-F0BD-4594-9906-13ACC2842EAB}"/>
                </a:ext>
              </a:extLst>
            </p:cNvPr>
            <p:cNvSpPr>
              <a:spLocks noChangeAspect="1" noChangeArrowheads="1" noTextEdit="1"/>
            </p:cNvSpPr>
            <p:nvPr/>
          </p:nvSpPr>
          <p:spPr bwMode="auto">
            <a:xfrm>
              <a:off x="1247" y="1497"/>
              <a:ext cx="2603"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Rectangle 5">
              <a:extLst>
                <a:ext uri="{FF2B5EF4-FFF2-40B4-BE49-F238E27FC236}">
                  <a16:creationId xmlns:a16="http://schemas.microsoft.com/office/drawing/2014/main" id="{358FFF82-6232-4102-93C3-61657BCA7962}"/>
                </a:ext>
              </a:extLst>
            </p:cNvPr>
            <p:cNvSpPr>
              <a:spLocks noChangeArrowheads="1"/>
            </p:cNvSpPr>
            <p:nvPr/>
          </p:nvSpPr>
          <p:spPr bwMode="auto">
            <a:xfrm>
              <a:off x="1254" y="1667"/>
              <a:ext cx="536" cy="8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Rectangle 6">
              <a:extLst>
                <a:ext uri="{FF2B5EF4-FFF2-40B4-BE49-F238E27FC236}">
                  <a16:creationId xmlns:a16="http://schemas.microsoft.com/office/drawing/2014/main" id="{8D143966-DF35-4DFF-8707-24EDF90A5D2A}"/>
                </a:ext>
              </a:extLst>
            </p:cNvPr>
            <p:cNvSpPr>
              <a:spLocks noChangeArrowheads="1"/>
            </p:cNvSpPr>
            <p:nvPr/>
          </p:nvSpPr>
          <p:spPr bwMode="auto">
            <a:xfrm>
              <a:off x="1254" y="1667"/>
              <a:ext cx="536" cy="802"/>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Rectangle 7">
              <a:extLst>
                <a:ext uri="{FF2B5EF4-FFF2-40B4-BE49-F238E27FC236}">
                  <a16:creationId xmlns:a16="http://schemas.microsoft.com/office/drawing/2014/main" id="{27FE91A8-FAB5-4BCE-8E0D-794C86626B15}"/>
                </a:ext>
              </a:extLst>
            </p:cNvPr>
            <p:cNvSpPr>
              <a:spLocks noChangeArrowheads="1"/>
            </p:cNvSpPr>
            <p:nvPr/>
          </p:nvSpPr>
          <p:spPr bwMode="auto">
            <a:xfrm>
              <a:off x="3309" y="1655"/>
              <a:ext cx="535" cy="8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Rectangle 8">
              <a:extLst>
                <a:ext uri="{FF2B5EF4-FFF2-40B4-BE49-F238E27FC236}">
                  <a16:creationId xmlns:a16="http://schemas.microsoft.com/office/drawing/2014/main" id="{547BBB27-E796-4E4D-B426-0F6AEF00AEEB}"/>
                </a:ext>
              </a:extLst>
            </p:cNvPr>
            <p:cNvSpPr>
              <a:spLocks noChangeArrowheads="1"/>
            </p:cNvSpPr>
            <p:nvPr/>
          </p:nvSpPr>
          <p:spPr bwMode="auto">
            <a:xfrm>
              <a:off x="3309" y="1655"/>
              <a:ext cx="535" cy="803"/>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Rectangle 9">
              <a:extLst>
                <a:ext uri="{FF2B5EF4-FFF2-40B4-BE49-F238E27FC236}">
                  <a16:creationId xmlns:a16="http://schemas.microsoft.com/office/drawing/2014/main" id="{9335A090-54FB-464E-A4AF-2330316EF14B}"/>
                </a:ext>
              </a:extLst>
            </p:cNvPr>
            <p:cNvSpPr>
              <a:spLocks noChangeArrowheads="1"/>
            </p:cNvSpPr>
            <p:nvPr/>
          </p:nvSpPr>
          <p:spPr bwMode="auto">
            <a:xfrm>
              <a:off x="1357" y="1718"/>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0">
              <a:extLst>
                <a:ext uri="{FF2B5EF4-FFF2-40B4-BE49-F238E27FC236}">
                  <a16:creationId xmlns:a16="http://schemas.microsoft.com/office/drawing/2014/main" id="{854650CF-DE9D-4928-9F7D-5C81019A4414}"/>
                </a:ext>
              </a:extLst>
            </p:cNvPr>
            <p:cNvSpPr>
              <a:spLocks noChangeArrowheads="1"/>
            </p:cNvSpPr>
            <p:nvPr/>
          </p:nvSpPr>
          <p:spPr bwMode="auto">
            <a:xfrm>
              <a:off x="1357" y="1718"/>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Rectangle 11">
              <a:extLst>
                <a:ext uri="{FF2B5EF4-FFF2-40B4-BE49-F238E27FC236}">
                  <a16:creationId xmlns:a16="http://schemas.microsoft.com/office/drawing/2014/main" id="{5682B903-47EA-496B-99B8-2C221BC4E04D}"/>
                </a:ext>
              </a:extLst>
            </p:cNvPr>
            <p:cNvSpPr>
              <a:spLocks noChangeArrowheads="1"/>
            </p:cNvSpPr>
            <p:nvPr/>
          </p:nvSpPr>
          <p:spPr bwMode="auto">
            <a:xfrm>
              <a:off x="1455" y="1804"/>
              <a:ext cx="11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 name="Rectangle 12">
              <a:extLst>
                <a:ext uri="{FF2B5EF4-FFF2-40B4-BE49-F238E27FC236}">
                  <a16:creationId xmlns:a16="http://schemas.microsoft.com/office/drawing/2014/main" id="{86F4ECFD-2938-462B-8E1D-8F36CE8CE388}"/>
                </a:ext>
              </a:extLst>
            </p:cNvPr>
            <p:cNvSpPr>
              <a:spLocks noChangeArrowheads="1"/>
            </p:cNvSpPr>
            <p:nvPr/>
          </p:nvSpPr>
          <p:spPr bwMode="auto">
            <a:xfrm>
              <a:off x="1531" y="1804"/>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 name="Rectangle 13">
              <a:extLst>
                <a:ext uri="{FF2B5EF4-FFF2-40B4-BE49-F238E27FC236}">
                  <a16:creationId xmlns:a16="http://schemas.microsoft.com/office/drawing/2014/main" id="{5BA1701E-403E-49FC-8FF7-C4D7BF313E47}"/>
                </a:ext>
              </a:extLst>
            </p:cNvPr>
            <p:cNvSpPr>
              <a:spLocks noChangeArrowheads="1"/>
            </p:cNvSpPr>
            <p:nvPr/>
          </p:nvSpPr>
          <p:spPr bwMode="auto">
            <a:xfrm>
              <a:off x="1370" y="2132"/>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4">
              <a:extLst>
                <a:ext uri="{FF2B5EF4-FFF2-40B4-BE49-F238E27FC236}">
                  <a16:creationId xmlns:a16="http://schemas.microsoft.com/office/drawing/2014/main" id="{1C8C399B-5B24-4A1D-A6C7-9C4E04D008A1}"/>
                </a:ext>
              </a:extLst>
            </p:cNvPr>
            <p:cNvSpPr>
              <a:spLocks noChangeArrowheads="1"/>
            </p:cNvSpPr>
            <p:nvPr/>
          </p:nvSpPr>
          <p:spPr bwMode="auto">
            <a:xfrm>
              <a:off x="1370" y="2132"/>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Rectangle 15">
              <a:extLst>
                <a:ext uri="{FF2B5EF4-FFF2-40B4-BE49-F238E27FC236}">
                  <a16:creationId xmlns:a16="http://schemas.microsoft.com/office/drawing/2014/main" id="{7EA0BBDC-0491-4661-89B8-E739B07C25AB}"/>
                </a:ext>
              </a:extLst>
            </p:cNvPr>
            <p:cNvSpPr>
              <a:spLocks noChangeArrowheads="1"/>
            </p:cNvSpPr>
            <p:nvPr/>
          </p:nvSpPr>
          <p:spPr bwMode="auto">
            <a:xfrm>
              <a:off x="1468" y="2218"/>
              <a:ext cx="115"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16">
              <a:extLst>
                <a:ext uri="{FF2B5EF4-FFF2-40B4-BE49-F238E27FC236}">
                  <a16:creationId xmlns:a16="http://schemas.microsoft.com/office/drawing/2014/main" id="{0BA480F8-B267-4BE0-991D-9A219AE3425D}"/>
                </a:ext>
              </a:extLst>
            </p:cNvPr>
            <p:cNvSpPr>
              <a:spLocks noChangeArrowheads="1"/>
            </p:cNvSpPr>
            <p:nvPr/>
          </p:nvSpPr>
          <p:spPr bwMode="auto">
            <a:xfrm>
              <a:off x="1544" y="2218"/>
              <a:ext cx="74"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17">
              <a:extLst>
                <a:ext uri="{FF2B5EF4-FFF2-40B4-BE49-F238E27FC236}">
                  <a16:creationId xmlns:a16="http://schemas.microsoft.com/office/drawing/2014/main" id="{390253B2-662B-444B-8A17-101087A87611}"/>
                </a:ext>
              </a:extLst>
            </p:cNvPr>
            <p:cNvSpPr>
              <a:spLocks noChangeArrowheads="1"/>
            </p:cNvSpPr>
            <p:nvPr/>
          </p:nvSpPr>
          <p:spPr bwMode="auto">
            <a:xfrm>
              <a:off x="1403" y="1532"/>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2" name="Rectangle 18">
              <a:extLst>
                <a:ext uri="{FF2B5EF4-FFF2-40B4-BE49-F238E27FC236}">
                  <a16:creationId xmlns:a16="http://schemas.microsoft.com/office/drawing/2014/main" id="{7C923A15-5E75-4668-A9C1-BB355F091436}"/>
                </a:ext>
              </a:extLst>
            </p:cNvPr>
            <p:cNvSpPr>
              <a:spLocks noChangeArrowheads="1"/>
            </p:cNvSpPr>
            <p:nvPr/>
          </p:nvSpPr>
          <p:spPr bwMode="auto">
            <a:xfrm>
              <a:off x="3388" y="1519"/>
              <a:ext cx="161"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 name="Rectangle 19">
              <a:extLst>
                <a:ext uri="{FF2B5EF4-FFF2-40B4-BE49-F238E27FC236}">
                  <a16:creationId xmlns:a16="http://schemas.microsoft.com/office/drawing/2014/main" id="{0D6D7F9C-C7A0-4209-9972-110600E02067}"/>
                </a:ext>
              </a:extLst>
            </p:cNvPr>
            <p:cNvSpPr>
              <a:spLocks noChangeArrowheads="1"/>
            </p:cNvSpPr>
            <p:nvPr/>
          </p:nvSpPr>
          <p:spPr bwMode="auto">
            <a:xfrm>
              <a:off x="3505" y="1519"/>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 name="Rectangle 20">
              <a:extLst>
                <a:ext uri="{FF2B5EF4-FFF2-40B4-BE49-F238E27FC236}">
                  <a16:creationId xmlns:a16="http://schemas.microsoft.com/office/drawing/2014/main" id="{46E400B2-0530-4052-BF57-607183EB98AE}"/>
                </a:ext>
              </a:extLst>
            </p:cNvPr>
            <p:cNvSpPr>
              <a:spLocks noChangeArrowheads="1"/>
            </p:cNvSpPr>
            <p:nvPr/>
          </p:nvSpPr>
          <p:spPr bwMode="auto">
            <a:xfrm>
              <a:off x="3526" y="1519"/>
              <a:ext cx="2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AP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5" name="Rectangle 21">
              <a:extLst>
                <a:ext uri="{FF2B5EF4-FFF2-40B4-BE49-F238E27FC236}">
                  <a16:creationId xmlns:a16="http://schemas.microsoft.com/office/drawing/2014/main" id="{91565C99-4A1E-49CB-9A40-B42A5D72F73E}"/>
                </a:ext>
              </a:extLst>
            </p:cNvPr>
            <p:cNvSpPr>
              <a:spLocks noChangeArrowheads="1"/>
            </p:cNvSpPr>
            <p:nvPr/>
          </p:nvSpPr>
          <p:spPr bwMode="auto">
            <a:xfrm>
              <a:off x="3409" y="1707"/>
              <a:ext cx="303"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Rectangle 22">
              <a:extLst>
                <a:ext uri="{FF2B5EF4-FFF2-40B4-BE49-F238E27FC236}">
                  <a16:creationId xmlns:a16="http://schemas.microsoft.com/office/drawing/2014/main" id="{564DF0BC-DB2E-4763-8072-41432541C33E}"/>
                </a:ext>
              </a:extLst>
            </p:cNvPr>
            <p:cNvSpPr>
              <a:spLocks noChangeArrowheads="1"/>
            </p:cNvSpPr>
            <p:nvPr/>
          </p:nvSpPr>
          <p:spPr bwMode="auto">
            <a:xfrm>
              <a:off x="3409" y="1707"/>
              <a:ext cx="303"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 name="Rectangle 23">
              <a:extLst>
                <a:ext uri="{FF2B5EF4-FFF2-40B4-BE49-F238E27FC236}">
                  <a16:creationId xmlns:a16="http://schemas.microsoft.com/office/drawing/2014/main" id="{3E0AB416-D148-4B66-BE5E-EA05D753AD4A}"/>
                </a:ext>
              </a:extLst>
            </p:cNvPr>
            <p:cNvSpPr>
              <a:spLocks noChangeArrowheads="1"/>
            </p:cNvSpPr>
            <p:nvPr/>
          </p:nvSpPr>
          <p:spPr bwMode="auto">
            <a:xfrm>
              <a:off x="3455" y="1751"/>
              <a:ext cx="1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24">
              <a:extLst>
                <a:ext uri="{FF2B5EF4-FFF2-40B4-BE49-F238E27FC236}">
                  <a16:creationId xmlns:a16="http://schemas.microsoft.com/office/drawing/2014/main" id="{18634F7F-BB25-4D39-8171-14DDCD0154B3}"/>
                </a:ext>
              </a:extLst>
            </p:cNvPr>
            <p:cNvSpPr>
              <a:spLocks noChangeArrowheads="1"/>
            </p:cNvSpPr>
            <p:nvPr/>
          </p:nvSpPr>
          <p:spPr bwMode="auto">
            <a:xfrm>
              <a:off x="3572" y="1751"/>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Rectangle 25">
              <a:extLst>
                <a:ext uri="{FF2B5EF4-FFF2-40B4-BE49-F238E27FC236}">
                  <a16:creationId xmlns:a16="http://schemas.microsoft.com/office/drawing/2014/main" id="{E46A29DB-D59F-43D0-90FD-D1AAFAA91322}"/>
                </a:ext>
              </a:extLst>
            </p:cNvPr>
            <p:cNvSpPr>
              <a:spLocks noChangeArrowheads="1"/>
            </p:cNvSpPr>
            <p:nvPr/>
          </p:nvSpPr>
          <p:spPr bwMode="auto">
            <a:xfrm>
              <a:off x="3593" y="1751"/>
              <a:ext cx="132"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 name="Rectangle 26">
              <a:extLst>
                <a:ext uri="{FF2B5EF4-FFF2-40B4-BE49-F238E27FC236}">
                  <a16:creationId xmlns:a16="http://schemas.microsoft.com/office/drawing/2014/main" id="{E01D9339-F31D-482B-9087-DFC1BC432200}"/>
                </a:ext>
              </a:extLst>
            </p:cNvPr>
            <p:cNvSpPr>
              <a:spLocks noChangeArrowheads="1"/>
            </p:cNvSpPr>
            <p:nvPr/>
          </p:nvSpPr>
          <p:spPr bwMode="auto">
            <a:xfrm>
              <a:off x="3544" y="1834"/>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 name="Rectangle 27">
              <a:extLst>
                <a:ext uri="{FF2B5EF4-FFF2-40B4-BE49-F238E27FC236}">
                  <a16:creationId xmlns:a16="http://schemas.microsoft.com/office/drawing/2014/main" id="{61A29C8E-547E-4A01-98F9-ABCFAFCEA913}"/>
                </a:ext>
              </a:extLst>
            </p:cNvPr>
            <p:cNvSpPr>
              <a:spLocks noChangeArrowheads="1"/>
            </p:cNvSpPr>
            <p:nvPr/>
          </p:nvSpPr>
          <p:spPr bwMode="auto">
            <a:xfrm>
              <a:off x="3421" y="2121"/>
              <a:ext cx="304" cy="2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Rectangle 28">
              <a:extLst>
                <a:ext uri="{FF2B5EF4-FFF2-40B4-BE49-F238E27FC236}">
                  <a16:creationId xmlns:a16="http://schemas.microsoft.com/office/drawing/2014/main" id="{4CB35BC9-73DF-439D-8623-9C950FDCBCF0}"/>
                </a:ext>
              </a:extLst>
            </p:cNvPr>
            <p:cNvSpPr>
              <a:spLocks noChangeArrowheads="1"/>
            </p:cNvSpPr>
            <p:nvPr/>
          </p:nvSpPr>
          <p:spPr bwMode="auto">
            <a:xfrm>
              <a:off x="3421" y="2121"/>
              <a:ext cx="304" cy="25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Rectangle 29">
              <a:extLst>
                <a:ext uri="{FF2B5EF4-FFF2-40B4-BE49-F238E27FC236}">
                  <a16:creationId xmlns:a16="http://schemas.microsoft.com/office/drawing/2014/main" id="{BEB5762C-12D9-4026-86F6-CE12E2CC517E}"/>
                </a:ext>
              </a:extLst>
            </p:cNvPr>
            <p:cNvSpPr>
              <a:spLocks noChangeArrowheads="1"/>
            </p:cNvSpPr>
            <p:nvPr/>
          </p:nvSpPr>
          <p:spPr bwMode="auto">
            <a:xfrm>
              <a:off x="3468" y="2165"/>
              <a:ext cx="1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4" name="Rectangle 30">
              <a:extLst>
                <a:ext uri="{FF2B5EF4-FFF2-40B4-BE49-F238E27FC236}">
                  <a16:creationId xmlns:a16="http://schemas.microsoft.com/office/drawing/2014/main" id="{9CF88F48-37ED-4880-AD3C-D4E576032842}"/>
                </a:ext>
              </a:extLst>
            </p:cNvPr>
            <p:cNvSpPr>
              <a:spLocks noChangeArrowheads="1"/>
            </p:cNvSpPr>
            <p:nvPr/>
          </p:nvSpPr>
          <p:spPr bwMode="auto">
            <a:xfrm>
              <a:off x="3585" y="2165"/>
              <a:ext cx="6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5" name="Rectangle 31">
              <a:extLst>
                <a:ext uri="{FF2B5EF4-FFF2-40B4-BE49-F238E27FC236}">
                  <a16:creationId xmlns:a16="http://schemas.microsoft.com/office/drawing/2014/main" id="{14027878-563B-4E4C-BA3A-8B041AB60288}"/>
                </a:ext>
              </a:extLst>
            </p:cNvPr>
            <p:cNvSpPr>
              <a:spLocks noChangeArrowheads="1"/>
            </p:cNvSpPr>
            <p:nvPr/>
          </p:nvSpPr>
          <p:spPr bwMode="auto">
            <a:xfrm>
              <a:off x="3606" y="2165"/>
              <a:ext cx="132"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AP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 name="Rectangle 32">
              <a:extLst>
                <a:ext uri="{FF2B5EF4-FFF2-40B4-BE49-F238E27FC236}">
                  <a16:creationId xmlns:a16="http://schemas.microsoft.com/office/drawing/2014/main" id="{21A1DA97-8B10-498F-B999-E0697D0AD0FF}"/>
                </a:ext>
              </a:extLst>
            </p:cNvPr>
            <p:cNvSpPr>
              <a:spLocks noChangeArrowheads="1"/>
            </p:cNvSpPr>
            <p:nvPr/>
          </p:nvSpPr>
          <p:spPr bwMode="auto">
            <a:xfrm>
              <a:off x="3557" y="2248"/>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7" name="Line 33">
              <a:extLst>
                <a:ext uri="{FF2B5EF4-FFF2-40B4-BE49-F238E27FC236}">
                  <a16:creationId xmlns:a16="http://schemas.microsoft.com/office/drawing/2014/main" id="{D151E79C-B2D2-441D-BE87-B70C4E7323C4}"/>
                </a:ext>
              </a:extLst>
            </p:cNvPr>
            <p:cNvSpPr>
              <a:spLocks noChangeShapeType="1"/>
            </p:cNvSpPr>
            <p:nvPr/>
          </p:nvSpPr>
          <p:spPr bwMode="auto">
            <a:xfrm>
              <a:off x="1857" y="1914"/>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34">
              <a:extLst>
                <a:ext uri="{FF2B5EF4-FFF2-40B4-BE49-F238E27FC236}">
                  <a16:creationId xmlns:a16="http://schemas.microsoft.com/office/drawing/2014/main" id="{22EA50D1-306B-4099-919A-422271C884FB}"/>
                </a:ext>
              </a:extLst>
            </p:cNvPr>
            <p:cNvSpPr>
              <a:spLocks/>
            </p:cNvSpPr>
            <p:nvPr/>
          </p:nvSpPr>
          <p:spPr bwMode="auto">
            <a:xfrm>
              <a:off x="3206" y="1895"/>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9" name="Line 35">
              <a:extLst>
                <a:ext uri="{FF2B5EF4-FFF2-40B4-BE49-F238E27FC236}">
                  <a16:creationId xmlns:a16="http://schemas.microsoft.com/office/drawing/2014/main" id="{50B39C0F-0644-4B4D-BFF0-6AE62FE10111}"/>
                </a:ext>
              </a:extLst>
            </p:cNvPr>
            <p:cNvSpPr>
              <a:spLocks noChangeShapeType="1"/>
            </p:cNvSpPr>
            <p:nvPr/>
          </p:nvSpPr>
          <p:spPr bwMode="auto">
            <a:xfrm>
              <a:off x="1857" y="2328"/>
              <a:ext cx="1368"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Freeform 36">
              <a:extLst>
                <a:ext uri="{FF2B5EF4-FFF2-40B4-BE49-F238E27FC236}">
                  <a16:creationId xmlns:a16="http://schemas.microsoft.com/office/drawing/2014/main" id="{6E1EBDB2-64F9-43AF-A409-1D34F95EF9A6}"/>
                </a:ext>
              </a:extLst>
            </p:cNvPr>
            <p:cNvSpPr>
              <a:spLocks/>
            </p:cNvSpPr>
            <p:nvPr/>
          </p:nvSpPr>
          <p:spPr bwMode="auto">
            <a:xfrm>
              <a:off x="3206" y="2309"/>
              <a:ext cx="19" cy="38"/>
            </a:xfrm>
            <a:custGeom>
              <a:avLst/>
              <a:gdLst>
                <a:gd name="T0" fmla="*/ 0 w 19"/>
                <a:gd name="T1" fmla="*/ 38 h 38"/>
                <a:gd name="T2" fmla="*/ 19 w 19"/>
                <a:gd name="T3" fmla="*/ 19 h 38"/>
                <a:gd name="T4" fmla="*/ 0 w 19"/>
                <a:gd name="T5" fmla="*/ 0 h 38"/>
              </a:gdLst>
              <a:ahLst/>
              <a:cxnLst>
                <a:cxn ang="0">
                  <a:pos x="T0" y="T1"/>
                </a:cxn>
                <a:cxn ang="0">
                  <a:pos x="T2" y="T3"/>
                </a:cxn>
                <a:cxn ang="0">
                  <a:pos x="T4" y="T5"/>
                </a:cxn>
              </a:cxnLst>
              <a:rect l="0" t="0" r="r" b="b"/>
              <a:pathLst>
                <a:path w="19" h="38">
                  <a:moveTo>
                    <a:pt x="0" y="38"/>
                  </a:moveTo>
                  <a:lnTo>
                    <a:pt x="19" y="19"/>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Rectangle 37">
              <a:extLst>
                <a:ext uri="{FF2B5EF4-FFF2-40B4-BE49-F238E27FC236}">
                  <a16:creationId xmlns:a16="http://schemas.microsoft.com/office/drawing/2014/main" id="{6C40FAF3-3D04-4717-8D56-CFB504754807}"/>
                </a:ext>
              </a:extLst>
            </p:cNvPr>
            <p:cNvSpPr>
              <a:spLocks noChangeArrowheads="1"/>
            </p:cNvSpPr>
            <p:nvPr/>
          </p:nvSpPr>
          <p:spPr bwMode="auto">
            <a:xfrm>
              <a:off x="1883" y="1700"/>
              <a:ext cx="439"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Rectangle 38">
              <a:extLst>
                <a:ext uri="{FF2B5EF4-FFF2-40B4-BE49-F238E27FC236}">
                  <a16:creationId xmlns:a16="http://schemas.microsoft.com/office/drawing/2014/main" id="{8FAF51E8-21AD-40C7-9688-2C0E4F16D987}"/>
                </a:ext>
              </a:extLst>
            </p:cNvPr>
            <p:cNvSpPr>
              <a:spLocks noChangeArrowheads="1"/>
            </p:cNvSpPr>
            <p:nvPr/>
          </p:nvSpPr>
          <p:spPr bwMode="auto">
            <a:xfrm>
              <a:off x="1883" y="1700"/>
              <a:ext cx="439"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Rectangle 39">
              <a:extLst>
                <a:ext uri="{FF2B5EF4-FFF2-40B4-BE49-F238E27FC236}">
                  <a16:creationId xmlns:a16="http://schemas.microsoft.com/office/drawing/2014/main" id="{41C2D3FD-AABD-4EB8-9B4F-9A52A2CF9658}"/>
                </a:ext>
              </a:extLst>
            </p:cNvPr>
            <p:cNvSpPr>
              <a:spLocks noChangeArrowheads="1"/>
            </p:cNvSpPr>
            <p:nvPr/>
          </p:nvSpPr>
          <p:spPr bwMode="auto">
            <a:xfrm>
              <a:off x="1967" y="1677"/>
              <a:ext cx="338"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 name="Rectangle 40">
              <a:extLst>
                <a:ext uri="{FF2B5EF4-FFF2-40B4-BE49-F238E27FC236}">
                  <a16:creationId xmlns:a16="http://schemas.microsoft.com/office/drawing/2014/main" id="{2925C7D3-2C8A-4EA6-BD41-40DDFBFF13B0}"/>
                </a:ext>
              </a:extLst>
            </p:cNvPr>
            <p:cNvSpPr>
              <a:spLocks noChangeArrowheads="1"/>
            </p:cNvSpPr>
            <p:nvPr/>
          </p:nvSpPr>
          <p:spPr bwMode="auto">
            <a:xfrm>
              <a:off x="1960" y="1760"/>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41">
              <a:extLst>
                <a:ext uri="{FF2B5EF4-FFF2-40B4-BE49-F238E27FC236}">
                  <a16:creationId xmlns:a16="http://schemas.microsoft.com/office/drawing/2014/main" id="{F859EE16-7E3B-4578-BC0A-84680262A2A4}"/>
                </a:ext>
              </a:extLst>
            </p:cNvPr>
            <p:cNvSpPr>
              <a:spLocks noChangeArrowheads="1"/>
            </p:cNvSpPr>
            <p:nvPr/>
          </p:nvSpPr>
          <p:spPr bwMode="auto">
            <a:xfrm>
              <a:off x="1995" y="1843"/>
              <a:ext cx="226"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frame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 name="Rectangle 42">
              <a:extLst>
                <a:ext uri="{FF2B5EF4-FFF2-40B4-BE49-F238E27FC236}">
                  <a16:creationId xmlns:a16="http://schemas.microsoft.com/office/drawing/2014/main" id="{5D200DAB-70E7-437B-84B3-0D1A11DD80BA}"/>
                </a:ext>
              </a:extLst>
            </p:cNvPr>
            <p:cNvSpPr>
              <a:spLocks noChangeArrowheads="1"/>
            </p:cNvSpPr>
            <p:nvPr/>
          </p:nvSpPr>
          <p:spPr bwMode="auto">
            <a:xfrm>
              <a:off x="2178" y="1843"/>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 name="Rectangle 43">
              <a:extLst>
                <a:ext uri="{FF2B5EF4-FFF2-40B4-BE49-F238E27FC236}">
                  <a16:creationId xmlns:a16="http://schemas.microsoft.com/office/drawing/2014/main" id="{2C6B1BAE-110F-4F73-BEF8-F4975C981D2D}"/>
                </a:ext>
              </a:extLst>
            </p:cNvPr>
            <p:cNvSpPr>
              <a:spLocks noChangeArrowheads="1"/>
            </p:cNvSpPr>
            <p:nvPr/>
          </p:nvSpPr>
          <p:spPr bwMode="auto">
            <a:xfrm>
              <a:off x="2567" y="2121"/>
              <a:ext cx="438" cy="20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Rectangle 44">
              <a:extLst>
                <a:ext uri="{FF2B5EF4-FFF2-40B4-BE49-F238E27FC236}">
                  <a16:creationId xmlns:a16="http://schemas.microsoft.com/office/drawing/2014/main" id="{CBC16E17-3D2C-429D-83EF-510DE1235F56}"/>
                </a:ext>
              </a:extLst>
            </p:cNvPr>
            <p:cNvSpPr>
              <a:spLocks noChangeArrowheads="1"/>
            </p:cNvSpPr>
            <p:nvPr/>
          </p:nvSpPr>
          <p:spPr bwMode="auto">
            <a:xfrm>
              <a:off x="2567" y="2121"/>
              <a:ext cx="438" cy="207"/>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Rectangle 45">
              <a:extLst>
                <a:ext uri="{FF2B5EF4-FFF2-40B4-BE49-F238E27FC236}">
                  <a16:creationId xmlns:a16="http://schemas.microsoft.com/office/drawing/2014/main" id="{42F6A903-F00E-4A56-A066-DDC6B1874CCA}"/>
                </a:ext>
              </a:extLst>
            </p:cNvPr>
            <p:cNvSpPr>
              <a:spLocks noChangeArrowheads="1"/>
            </p:cNvSpPr>
            <p:nvPr/>
          </p:nvSpPr>
          <p:spPr bwMode="auto">
            <a:xfrm>
              <a:off x="2651" y="2098"/>
              <a:ext cx="33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Individual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0" name="Rectangle 46">
              <a:extLst>
                <a:ext uri="{FF2B5EF4-FFF2-40B4-BE49-F238E27FC236}">
                  <a16:creationId xmlns:a16="http://schemas.microsoft.com/office/drawing/2014/main" id="{8F23C6AE-D470-4253-A594-027EF820E58C}"/>
                </a:ext>
              </a:extLst>
            </p:cNvPr>
            <p:cNvSpPr>
              <a:spLocks noChangeArrowheads="1"/>
            </p:cNvSpPr>
            <p:nvPr/>
          </p:nvSpPr>
          <p:spPr bwMode="auto">
            <a:xfrm>
              <a:off x="2644" y="2181"/>
              <a:ext cx="3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addressed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1" name="Rectangle 47">
              <a:extLst>
                <a:ext uri="{FF2B5EF4-FFF2-40B4-BE49-F238E27FC236}">
                  <a16:creationId xmlns:a16="http://schemas.microsoft.com/office/drawing/2014/main" id="{40713EF0-8FC5-4297-A08F-C34B676F268D}"/>
                </a:ext>
              </a:extLst>
            </p:cNvPr>
            <p:cNvSpPr>
              <a:spLocks noChangeArrowheads="1"/>
            </p:cNvSpPr>
            <p:nvPr/>
          </p:nvSpPr>
          <p:spPr bwMode="auto">
            <a:xfrm>
              <a:off x="2679" y="2262"/>
              <a:ext cx="226"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rPr>
                <a:t>frame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2" name="Rectangle 48">
              <a:extLst>
                <a:ext uri="{FF2B5EF4-FFF2-40B4-BE49-F238E27FC236}">
                  <a16:creationId xmlns:a16="http://schemas.microsoft.com/office/drawing/2014/main" id="{7BD92E72-7086-40DF-AACB-DF3289D279C4}"/>
                </a:ext>
              </a:extLst>
            </p:cNvPr>
            <p:cNvSpPr>
              <a:spLocks noChangeArrowheads="1"/>
            </p:cNvSpPr>
            <p:nvPr/>
          </p:nvSpPr>
          <p:spPr bwMode="auto">
            <a:xfrm>
              <a:off x="2861" y="2262"/>
              <a:ext cx="3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900" dirty="0">
                  <a:solidFill>
                    <a:srgbClr val="000000"/>
                  </a:solidFill>
                  <a:latin typeface="Calibri" panose="020F0502020204030204"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3" name="Rectangle 49">
              <a:extLst>
                <a:ext uri="{FF2B5EF4-FFF2-40B4-BE49-F238E27FC236}">
                  <a16:creationId xmlns:a16="http://schemas.microsoft.com/office/drawing/2014/main" id="{77844078-60C3-4BF4-94AE-950292698C14}"/>
                </a:ext>
              </a:extLst>
            </p:cNvPr>
            <p:cNvSpPr>
              <a:spLocks noChangeArrowheads="1"/>
            </p:cNvSpPr>
            <p:nvPr/>
          </p:nvSpPr>
          <p:spPr bwMode="auto">
            <a:xfrm>
              <a:off x="1857" y="1914"/>
              <a:ext cx="671" cy="129"/>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Rectangle 50">
              <a:extLst>
                <a:ext uri="{FF2B5EF4-FFF2-40B4-BE49-F238E27FC236}">
                  <a16:creationId xmlns:a16="http://schemas.microsoft.com/office/drawing/2014/main" id="{1B3DF956-7EB5-49A9-9A1F-126E924F2377}"/>
                </a:ext>
              </a:extLst>
            </p:cNvPr>
            <p:cNvSpPr>
              <a:spLocks noChangeArrowheads="1"/>
            </p:cNvSpPr>
            <p:nvPr/>
          </p:nvSpPr>
          <p:spPr bwMode="auto">
            <a:xfrm>
              <a:off x="1857"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Rectangle 51">
              <a:extLst>
                <a:ext uri="{FF2B5EF4-FFF2-40B4-BE49-F238E27FC236}">
                  <a16:creationId xmlns:a16="http://schemas.microsoft.com/office/drawing/2014/main" id="{8698B076-AC60-497C-AB25-D356FE823AA2}"/>
                </a:ext>
              </a:extLst>
            </p:cNvPr>
            <p:cNvSpPr>
              <a:spLocks noChangeArrowheads="1"/>
            </p:cNvSpPr>
            <p:nvPr/>
          </p:nvSpPr>
          <p:spPr bwMode="auto">
            <a:xfrm>
              <a:off x="1945"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6" name="Rectangle 52">
              <a:extLst>
                <a:ext uri="{FF2B5EF4-FFF2-40B4-BE49-F238E27FC236}">
                  <a16:creationId xmlns:a16="http://schemas.microsoft.com/office/drawing/2014/main" id="{86290F37-A9CA-4503-A43D-4A076FB6FB20}"/>
                </a:ext>
              </a:extLst>
            </p:cNvPr>
            <p:cNvSpPr>
              <a:spLocks noChangeArrowheads="1"/>
            </p:cNvSpPr>
            <p:nvPr/>
          </p:nvSpPr>
          <p:spPr bwMode="auto">
            <a:xfrm>
              <a:off x="2119"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7" name="Rectangle 53">
              <a:extLst>
                <a:ext uri="{FF2B5EF4-FFF2-40B4-BE49-F238E27FC236}">
                  <a16:creationId xmlns:a16="http://schemas.microsoft.com/office/drawing/2014/main" id="{9BC398CE-425B-46F0-B7B6-4D71FA258DE3}"/>
                </a:ext>
              </a:extLst>
            </p:cNvPr>
            <p:cNvSpPr>
              <a:spLocks noChangeArrowheads="1"/>
            </p:cNvSpPr>
            <p:nvPr/>
          </p:nvSpPr>
          <p:spPr bwMode="auto">
            <a:xfrm>
              <a:off x="2169" y="1935"/>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8" name="Rectangle 54">
              <a:extLst>
                <a:ext uri="{FF2B5EF4-FFF2-40B4-BE49-F238E27FC236}">
                  <a16:creationId xmlns:a16="http://schemas.microsoft.com/office/drawing/2014/main" id="{696907F2-EF0F-49DF-943D-CF1593D96660}"/>
                </a:ext>
              </a:extLst>
            </p:cNvPr>
            <p:cNvSpPr>
              <a:spLocks noChangeArrowheads="1"/>
            </p:cNvSpPr>
            <p:nvPr/>
          </p:nvSpPr>
          <p:spPr bwMode="auto">
            <a:xfrm>
              <a:off x="2257" y="1935"/>
              <a:ext cx="61"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9" name="Rectangle 55">
              <a:extLst>
                <a:ext uri="{FF2B5EF4-FFF2-40B4-BE49-F238E27FC236}">
                  <a16:creationId xmlns:a16="http://schemas.microsoft.com/office/drawing/2014/main" id="{746D9286-100C-4223-97CA-3F3346466919}"/>
                </a:ext>
              </a:extLst>
            </p:cNvPr>
            <p:cNvSpPr>
              <a:spLocks noChangeArrowheads="1"/>
            </p:cNvSpPr>
            <p:nvPr/>
          </p:nvSpPr>
          <p:spPr bwMode="auto">
            <a:xfrm>
              <a:off x="2278"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0" name="Rectangle 56">
              <a:extLst>
                <a:ext uri="{FF2B5EF4-FFF2-40B4-BE49-F238E27FC236}">
                  <a16:creationId xmlns:a16="http://schemas.microsoft.com/office/drawing/2014/main" id="{82365638-28AD-4E4B-8C4F-67B055DADEFD}"/>
                </a:ext>
              </a:extLst>
            </p:cNvPr>
            <p:cNvSpPr>
              <a:spLocks noChangeArrowheads="1"/>
            </p:cNvSpPr>
            <p:nvPr/>
          </p:nvSpPr>
          <p:spPr bwMode="auto">
            <a:xfrm>
              <a:off x="2294" y="1935"/>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1" name="Rectangle 57">
              <a:extLst>
                <a:ext uri="{FF2B5EF4-FFF2-40B4-BE49-F238E27FC236}">
                  <a16:creationId xmlns:a16="http://schemas.microsoft.com/office/drawing/2014/main" id="{43FBEA71-86A3-433B-AB30-8D9BD4B61C34}"/>
                </a:ext>
              </a:extLst>
            </p:cNvPr>
            <p:cNvSpPr>
              <a:spLocks noChangeArrowheads="1"/>
            </p:cNvSpPr>
            <p:nvPr/>
          </p:nvSpPr>
          <p:spPr bwMode="auto">
            <a:xfrm>
              <a:off x="2409" y="1935"/>
              <a:ext cx="74"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2" name="Rectangle 58">
              <a:extLst>
                <a:ext uri="{FF2B5EF4-FFF2-40B4-BE49-F238E27FC236}">
                  <a16:creationId xmlns:a16="http://schemas.microsoft.com/office/drawing/2014/main" id="{41DDDE1D-0255-42DB-8AF0-883F5C3EC2BA}"/>
                </a:ext>
              </a:extLst>
            </p:cNvPr>
            <p:cNvSpPr>
              <a:spLocks noChangeArrowheads="1"/>
            </p:cNvSpPr>
            <p:nvPr/>
          </p:nvSpPr>
          <p:spPr bwMode="auto">
            <a:xfrm>
              <a:off x="1857" y="2328"/>
              <a:ext cx="671" cy="130"/>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Rectangle 59">
              <a:extLst>
                <a:ext uri="{FF2B5EF4-FFF2-40B4-BE49-F238E27FC236}">
                  <a16:creationId xmlns:a16="http://schemas.microsoft.com/office/drawing/2014/main" id="{E3AFC7F8-DCC3-4E27-A171-0D770045B308}"/>
                </a:ext>
              </a:extLst>
            </p:cNvPr>
            <p:cNvSpPr>
              <a:spLocks noChangeArrowheads="1"/>
            </p:cNvSpPr>
            <p:nvPr/>
          </p:nvSpPr>
          <p:spPr bwMode="auto">
            <a:xfrm>
              <a:off x="1857"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 name="Rectangle 60">
              <a:extLst>
                <a:ext uri="{FF2B5EF4-FFF2-40B4-BE49-F238E27FC236}">
                  <a16:creationId xmlns:a16="http://schemas.microsoft.com/office/drawing/2014/main" id="{C6E27CC3-AEE4-4879-BF55-2272AA33DA34}"/>
                </a:ext>
              </a:extLst>
            </p:cNvPr>
            <p:cNvSpPr>
              <a:spLocks noChangeArrowheads="1"/>
            </p:cNvSpPr>
            <p:nvPr/>
          </p:nvSpPr>
          <p:spPr bwMode="auto">
            <a:xfrm>
              <a:off x="1942"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5" name="Rectangle 61">
              <a:extLst>
                <a:ext uri="{FF2B5EF4-FFF2-40B4-BE49-F238E27FC236}">
                  <a16:creationId xmlns:a16="http://schemas.microsoft.com/office/drawing/2014/main" id="{5BACC68E-34CC-42C0-B58B-D31CCFDC1C44}"/>
                </a:ext>
              </a:extLst>
            </p:cNvPr>
            <p:cNvSpPr>
              <a:spLocks noChangeArrowheads="1"/>
            </p:cNvSpPr>
            <p:nvPr/>
          </p:nvSpPr>
          <p:spPr bwMode="auto">
            <a:xfrm>
              <a:off x="2116"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6" name="Rectangle 62">
              <a:extLst>
                <a:ext uri="{FF2B5EF4-FFF2-40B4-BE49-F238E27FC236}">
                  <a16:creationId xmlns:a16="http://schemas.microsoft.com/office/drawing/2014/main" id="{68027416-D890-4B01-AD66-601808BE083D}"/>
                </a:ext>
              </a:extLst>
            </p:cNvPr>
            <p:cNvSpPr>
              <a:spLocks noChangeArrowheads="1"/>
            </p:cNvSpPr>
            <p:nvPr/>
          </p:nvSpPr>
          <p:spPr bwMode="auto">
            <a:xfrm>
              <a:off x="2166" y="2349"/>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7" name="Rectangle 63">
              <a:extLst>
                <a:ext uri="{FF2B5EF4-FFF2-40B4-BE49-F238E27FC236}">
                  <a16:creationId xmlns:a16="http://schemas.microsoft.com/office/drawing/2014/main" id="{18D5B7DB-40EF-45A4-ACB0-71D4E64686AD}"/>
                </a:ext>
              </a:extLst>
            </p:cNvPr>
            <p:cNvSpPr>
              <a:spLocks noChangeArrowheads="1"/>
            </p:cNvSpPr>
            <p:nvPr/>
          </p:nvSpPr>
          <p:spPr bwMode="auto">
            <a:xfrm>
              <a:off x="2260"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8" name="Rectangle 64">
              <a:extLst>
                <a:ext uri="{FF2B5EF4-FFF2-40B4-BE49-F238E27FC236}">
                  <a16:creationId xmlns:a16="http://schemas.microsoft.com/office/drawing/2014/main" id="{77C5CC50-BA93-4FB1-9FF3-1D11C18147ED}"/>
                </a:ext>
              </a:extLst>
            </p:cNvPr>
            <p:cNvSpPr>
              <a:spLocks noChangeArrowheads="1"/>
            </p:cNvSpPr>
            <p:nvPr/>
          </p:nvSpPr>
          <p:spPr bwMode="auto">
            <a:xfrm>
              <a:off x="2281"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9" name="Rectangle 65">
              <a:extLst>
                <a:ext uri="{FF2B5EF4-FFF2-40B4-BE49-F238E27FC236}">
                  <a16:creationId xmlns:a16="http://schemas.microsoft.com/office/drawing/2014/main" id="{93A393EC-29DF-456E-B2F1-93BC62F6FE84}"/>
                </a:ext>
              </a:extLst>
            </p:cNvPr>
            <p:cNvSpPr>
              <a:spLocks noChangeArrowheads="1"/>
            </p:cNvSpPr>
            <p:nvPr/>
          </p:nvSpPr>
          <p:spPr bwMode="auto">
            <a:xfrm>
              <a:off x="2297" y="2349"/>
              <a:ext cx="15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0" name="Rectangle 66">
              <a:extLst>
                <a:ext uri="{FF2B5EF4-FFF2-40B4-BE49-F238E27FC236}">
                  <a16:creationId xmlns:a16="http://schemas.microsoft.com/office/drawing/2014/main" id="{D1ACE23E-9502-4644-B9E5-7E20EC0FC362}"/>
                </a:ext>
              </a:extLst>
            </p:cNvPr>
            <p:cNvSpPr>
              <a:spLocks noChangeArrowheads="1"/>
            </p:cNvSpPr>
            <p:nvPr/>
          </p:nvSpPr>
          <p:spPr bwMode="auto">
            <a:xfrm>
              <a:off x="2411"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1" name="Rectangle 67">
              <a:extLst>
                <a:ext uri="{FF2B5EF4-FFF2-40B4-BE49-F238E27FC236}">
                  <a16:creationId xmlns:a16="http://schemas.microsoft.com/office/drawing/2014/main" id="{CF584ED8-FA8B-44E8-B345-0428E7AC4370}"/>
                </a:ext>
              </a:extLst>
            </p:cNvPr>
            <p:cNvSpPr>
              <a:spLocks noChangeArrowheads="1"/>
            </p:cNvSpPr>
            <p:nvPr/>
          </p:nvSpPr>
          <p:spPr bwMode="auto">
            <a:xfrm>
              <a:off x="2528" y="2328"/>
              <a:ext cx="671" cy="130"/>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Rectangle 68">
              <a:extLst>
                <a:ext uri="{FF2B5EF4-FFF2-40B4-BE49-F238E27FC236}">
                  <a16:creationId xmlns:a16="http://schemas.microsoft.com/office/drawing/2014/main" id="{FED42BFC-407B-4DA3-9326-CA6563DE6DFF}"/>
                </a:ext>
              </a:extLst>
            </p:cNvPr>
            <p:cNvSpPr>
              <a:spLocks noChangeArrowheads="1"/>
            </p:cNvSpPr>
            <p:nvPr/>
          </p:nvSpPr>
          <p:spPr bwMode="auto">
            <a:xfrm>
              <a:off x="2528" y="2328"/>
              <a:ext cx="671" cy="130"/>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 name="Rectangle 69">
              <a:extLst>
                <a:ext uri="{FF2B5EF4-FFF2-40B4-BE49-F238E27FC236}">
                  <a16:creationId xmlns:a16="http://schemas.microsoft.com/office/drawing/2014/main" id="{9FEFC8FB-E7CA-4295-88F6-C6C5610423F4}"/>
                </a:ext>
              </a:extLst>
            </p:cNvPr>
            <p:cNvSpPr>
              <a:spLocks noChangeArrowheads="1"/>
            </p:cNvSpPr>
            <p:nvPr/>
          </p:nvSpPr>
          <p:spPr bwMode="auto">
            <a:xfrm>
              <a:off x="2616" y="2349"/>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4" name="Rectangle 70">
              <a:extLst>
                <a:ext uri="{FF2B5EF4-FFF2-40B4-BE49-F238E27FC236}">
                  <a16:creationId xmlns:a16="http://schemas.microsoft.com/office/drawing/2014/main" id="{FF5019D3-112D-4432-9B92-BF95B8582E9F}"/>
                </a:ext>
              </a:extLst>
            </p:cNvPr>
            <p:cNvSpPr>
              <a:spLocks noChangeArrowheads="1"/>
            </p:cNvSpPr>
            <p:nvPr/>
          </p:nvSpPr>
          <p:spPr bwMode="auto">
            <a:xfrm>
              <a:off x="2790" y="2349"/>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5" name="Rectangle 71">
              <a:extLst>
                <a:ext uri="{FF2B5EF4-FFF2-40B4-BE49-F238E27FC236}">
                  <a16:creationId xmlns:a16="http://schemas.microsoft.com/office/drawing/2014/main" id="{FFE3DA21-2A73-4175-906B-49B18018A45C}"/>
                </a:ext>
              </a:extLst>
            </p:cNvPr>
            <p:cNvSpPr>
              <a:spLocks noChangeArrowheads="1"/>
            </p:cNvSpPr>
            <p:nvPr/>
          </p:nvSpPr>
          <p:spPr bwMode="auto">
            <a:xfrm>
              <a:off x="2840" y="2349"/>
              <a:ext cx="12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6" name="Rectangle 72">
              <a:extLst>
                <a:ext uri="{FF2B5EF4-FFF2-40B4-BE49-F238E27FC236}">
                  <a16:creationId xmlns:a16="http://schemas.microsoft.com/office/drawing/2014/main" id="{5D13F963-1F23-4FAF-BA72-F806257B35AD}"/>
                </a:ext>
              </a:extLst>
            </p:cNvPr>
            <p:cNvSpPr>
              <a:spLocks noChangeArrowheads="1"/>
            </p:cNvSpPr>
            <p:nvPr/>
          </p:nvSpPr>
          <p:spPr bwMode="auto">
            <a:xfrm>
              <a:off x="2928" y="2349"/>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7" name="Rectangle 73">
              <a:extLst>
                <a:ext uri="{FF2B5EF4-FFF2-40B4-BE49-F238E27FC236}">
                  <a16:creationId xmlns:a16="http://schemas.microsoft.com/office/drawing/2014/main" id="{D45461AB-F8D4-456E-A961-69FF358A0E4B}"/>
                </a:ext>
              </a:extLst>
            </p:cNvPr>
            <p:cNvSpPr>
              <a:spLocks noChangeArrowheads="1"/>
            </p:cNvSpPr>
            <p:nvPr/>
          </p:nvSpPr>
          <p:spPr bwMode="auto">
            <a:xfrm>
              <a:off x="2949" y="2349"/>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8" name="Rectangle 74">
              <a:extLst>
                <a:ext uri="{FF2B5EF4-FFF2-40B4-BE49-F238E27FC236}">
                  <a16:creationId xmlns:a16="http://schemas.microsoft.com/office/drawing/2014/main" id="{3E1FBD68-E578-41AD-BA02-76940B634992}"/>
                </a:ext>
              </a:extLst>
            </p:cNvPr>
            <p:cNvSpPr>
              <a:spLocks noChangeArrowheads="1"/>
            </p:cNvSpPr>
            <p:nvPr/>
          </p:nvSpPr>
          <p:spPr bwMode="auto">
            <a:xfrm>
              <a:off x="2965" y="2349"/>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9" name="Rectangle 75">
              <a:extLst>
                <a:ext uri="{FF2B5EF4-FFF2-40B4-BE49-F238E27FC236}">
                  <a16:creationId xmlns:a16="http://schemas.microsoft.com/office/drawing/2014/main" id="{29C4B32E-84D1-4DB5-80DF-51D6900F74A0}"/>
                </a:ext>
              </a:extLst>
            </p:cNvPr>
            <p:cNvSpPr>
              <a:spLocks noChangeArrowheads="1"/>
            </p:cNvSpPr>
            <p:nvPr/>
          </p:nvSpPr>
          <p:spPr bwMode="auto">
            <a:xfrm>
              <a:off x="3079" y="2349"/>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0" name="Rectangle 76">
              <a:extLst>
                <a:ext uri="{FF2B5EF4-FFF2-40B4-BE49-F238E27FC236}">
                  <a16:creationId xmlns:a16="http://schemas.microsoft.com/office/drawing/2014/main" id="{B465811B-458F-4B9F-9C23-E96F992D94E9}"/>
                </a:ext>
              </a:extLst>
            </p:cNvPr>
            <p:cNvSpPr>
              <a:spLocks noChangeArrowheads="1"/>
            </p:cNvSpPr>
            <p:nvPr/>
          </p:nvSpPr>
          <p:spPr bwMode="auto">
            <a:xfrm>
              <a:off x="2528" y="1914"/>
              <a:ext cx="671" cy="129"/>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 name="Rectangle 77">
              <a:extLst>
                <a:ext uri="{FF2B5EF4-FFF2-40B4-BE49-F238E27FC236}">
                  <a16:creationId xmlns:a16="http://schemas.microsoft.com/office/drawing/2014/main" id="{C6DD3359-E350-4AD9-8D80-4D74E32DFB01}"/>
                </a:ext>
              </a:extLst>
            </p:cNvPr>
            <p:cNvSpPr>
              <a:spLocks noChangeArrowheads="1"/>
            </p:cNvSpPr>
            <p:nvPr/>
          </p:nvSpPr>
          <p:spPr bwMode="auto">
            <a:xfrm>
              <a:off x="2528" y="1914"/>
              <a:ext cx="671" cy="129"/>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 name="Rectangle 78">
              <a:extLst>
                <a:ext uri="{FF2B5EF4-FFF2-40B4-BE49-F238E27FC236}">
                  <a16:creationId xmlns:a16="http://schemas.microsoft.com/office/drawing/2014/main" id="{E6E2BFF7-9657-4F9D-A56D-AB8C3E61757E}"/>
                </a:ext>
              </a:extLst>
            </p:cNvPr>
            <p:cNvSpPr>
              <a:spLocks noChangeArrowheads="1"/>
            </p:cNvSpPr>
            <p:nvPr/>
          </p:nvSpPr>
          <p:spPr bwMode="auto">
            <a:xfrm>
              <a:off x="2613" y="1935"/>
              <a:ext cx="21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Radio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3" name="Rectangle 79">
              <a:extLst>
                <a:ext uri="{FF2B5EF4-FFF2-40B4-BE49-F238E27FC236}">
                  <a16:creationId xmlns:a16="http://schemas.microsoft.com/office/drawing/2014/main" id="{08755237-E18A-426F-87BF-B07DF1962CD9}"/>
                </a:ext>
              </a:extLst>
            </p:cNvPr>
            <p:cNvSpPr>
              <a:spLocks noChangeArrowheads="1"/>
            </p:cNvSpPr>
            <p:nvPr/>
          </p:nvSpPr>
          <p:spPr bwMode="auto">
            <a:xfrm>
              <a:off x="2787" y="1935"/>
              <a:ext cx="89"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4" name="Rectangle 80">
              <a:extLst>
                <a:ext uri="{FF2B5EF4-FFF2-40B4-BE49-F238E27FC236}">
                  <a16:creationId xmlns:a16="http://schemas.microsoft.com/office/drawing/2014/main" id="{D3B9D971-DA56-4E27-8C0F-719654F76929}"/>
                </a:ext>
              </a:extLst>
            </p:cNvPr>
            <p:cNvSpPr>
              <a:spLocks noChangeArrowheads="1"/>
            </p:cNvSpPr>
            <p:nvPr/>
          </p:nvSpPr>
          <p:spPr bwMode="auto">
            <a:xfrm>
              <a:off x="2837" y="1935"/>
              <a:ext cx="13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off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5" name="Rectangle 81">
              <a:extLst>
                <a:ext uri="{FF2B5EF4-FFF2-40B4-BE49-F238E27FC236}">
                  <a16:creationId xmlns:a16="http://schemas.microsoft.com/office/drawing/2014/main" id="{623EC603-7935-4B34-A4C5-92F3D95DAB86}"/>
                </a:ext>
              </a:extLst>
            </p:cNvPr>
            <p:cNvSpPr>
              <a:spLocks noChangeArrowheads="1"/>
            </p:cNvSpPr>
            <p:nvPr/>
          </p:nvSpPr>
          <p:spPr bwMode="auto">
            <a:xfrm>
              <a:off x="2931" y="1935"/>
              <a:ext cx="60"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6" name="Rectangle 82">
              <a:extLst>
                <a:ext uri="{FF2B5EF4-FFF2-40B4-BE49-F238E27FC236}">
                  <a16:creationId xmlns:a16="http://schemas.microsoft.com/office/drawing/2014/main" id="{5E865968-67EC-4EEF-BB3F-7EC745D6744D}"/>
                </a:ext>
              </a:extLst>
            </p:cNvPr>
            <p:cNvSpPr>
              <a:spLocks noChangeArrowheads="1"/>
            </p:cNvSpPr>
            <p:nvPr/>
          </p:nvSpPr>
          <p:spPr bwMode="auto">
            <a:xfrm>
              <a:off x="2952" y="1935"/>
              <a:ext cx="5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7" name="Rectangle 83">
              <a:extLst>
                <a:ext uri="{FF2B5EF4-FFF2-40B4-BE49-F238E27FC236}">
                  <a16:creationId xmlns:a16="http://schemas.microsoft.com/office/drawing/2014/main" id="{EBA8A814-DF65-493D-8420-D55D151E5454}"/>
                </a:ext>
              </a:extLst>
            </p:cNvPr>
            <p:cNvSpPr>
              <a:spLocks noChangeArrowheads="1"/>
            </p:cNvSpPr>
            <p:nvPr/>
          </p:nvSpPr>
          <p:spPr bwMode="auto">
            <a:xfrm>
              <a:off x="2968" y="1935"/>
              <a:ext cx="157"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link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8" name="Rectangle 84">
              <a:extLst>
                <a:ext uri="{FF2B5EF4-FFF2-40B4-BE49-F238E27FC236}">
                  <a16:creationId xmlns:a16="http://schemas.microsoft.com/office/drawing/2014/main" id="{687DA52B-3325-463C-912D-653A3DDEDCAA}"/>
                </a:ext>
              </a:extLst>
            </p:cNvPr>
            <p:cNvSpPr>
              <a:spLocks noChangeArrowheads="1"/>
            </p:cNvSpPr>
            <p:nvPr/>
          </p:nvSpPr>
          <p:spPr bwMode="auto">
            <a:xfrm>
              <a:off x="3082" y="1935"/>
              <a:ext cx="75"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329392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of delivering individual addressed traffic without BA in one link</a:t>
            </a:r>
          </a:p>
        </p:txBody>
      </p:sp>
      <p:sp>
        <p:nvSpPr>
          <p:cNvPr id="3" name="Content Placeholder 2"/>
          <p:cNvSpPr>
            <a:spLocks noGrp="1"/>
          </p:cNvSpPr>
          <p:nvPr>
            <p:ph idx="1"/>
          </p:nvPr>
        </p:nvSpPr>
        <p:spPr/>
        <p:txBody>
          <a:bodyPr/>
          <a:lstStyle/>
          <a:p>
            <a:r>
              <a:rPr lang="en-US" sz="2000" dirty="0"/>
              <a:t>Transmitter:</a:t>
            </a:r>
          </a:p>
          <a:p>
            <a:pPr lvl="1"/>
            <a:r>
              <a:rPr lang="en-US" sz="1800" dirty="0"/>
              <a:t>Can not transmit other </a:t>
            </a:r>
            <a:r>
              <a:rPr lang="en-US" sz="1800" dirty="0" err="1"/>
              <a:t>QoS</a:t>
            </a:r>
            <a:r>
              <a:rPr lang="en-US" sz="1800" dirty="0"/>
              <a:t> Data frame from the same TID until the current frame finish transmission or dropped</a:t>
            </a:r>
          </a:p>
          <a:p>
            <a:pPr lvl="1"/>
            <a:r>
              <a:rPr lang="en-US" sz="1800" dirty="0"/>
              <a:t>Continue to transmit the failed </a:t>
            </a:r>
            <a:r>
              <a:rPr lang="en-US" sz="1800" dirty="0" err="1"/>
              <a:t>QoS</a:t>
            </a:r>
            <a:r>
              <a:rPr lang="en-US" sz="1800" dirty="0"/>
              <a:t> Data frame until retry counter is met</a:t>
            </a:r>
          </a:p>
          <a:p>
            <a:r>
              <a:rPr lang="en-US" sz="2000" dirty="0"/>
              <a:t>Receiver:</a:t>
            </a:r>
          </a:p>
          <a:p>
            <a:pPr lvl="1"/>
            <a:r>
              <a:rPr lang="en-US" sz="1800" dirty="0"/>
              <a:t>Maintain at least the most recent record of &lt;</a:t>
            </a:r>
            <a:r>
              <a:rPr lang="en-US" sz="1800" kern="1200" dirty="0">
                <a:solidFill>
                  <a:schemeClr val="dk1"/>
                </a:solidFill>
              </a:rPr>
              <a:t>Address 2, TID, sequence number&gt;.</a:t>
            </a:r>
          </a:p>
          <a:p>
            <a:pPr lvl="1"/>
            <a:r>
              <a:rPr lang="en-US" sz="1800" dirty="0"/>
              <a:t>Drop the frame with retry bit set and record match</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pic>
        <p:nvPicPr>
          <p:cNvPr id="6" name="Picture 5"/>
          <p:cNvPicPr>
            <a:picLocks noChangeAspect="1"/>
          </p:cNvPicPr>
          <p:nvPr/>
        </p:nvPicPr>
        <p:blipFill>
          <a:blip r:embed="rId2"/>
          <a:stretch>
            <a:fillRect/>
          </a:stretch>
        </p:blipFill>
        <p:spPr>
          <a:xfrm>
            <a:off x="1259632" y="4578950"/>
            <a:ext cx="6373126" cy="1960400"/>
          </a:xfrm>
          <a:prstGeom prst="rect">
            <a:avLst/>
          </a:prstGeom>
        </p:spPr>
      </p:pic>
    </p:spTree>
    <p:extLst>
      <p:ext uri="{BB962C8B-B14F-4D97-AF65-F5344CB8AC3E}">
        <p14:creationId xmlns:p14="http://schemas.microsoft.com/office/powerpoint/2010/main" val="2825274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 to Multi-link</a:t>
            </a:r>
          </a:p>
        </p:txBody>
      </p:sp>
      <p:sp>
        <p:nvSpPr>
          <p:cNvPr id="3" name="Content Placeholder 2"/>
          <p:cNvSpPr>
            <a:spLocks noGrp="1"/>
          </p:cNvSpPr>
          <p:nvPr>
            <p:ph idx="1"/>
          </p:nvPr>
        </p:nvSpPr>
        <p:spPr/>
        <p:txBody>
          <a:bodyPr/>
          <a:lstStyle/>
          <a:p>
            <a:r>
              <a:rPr lang="en-US" sz="1800" dirty="0"/>
              <a:t>Transmitter:</a:t>
            </a:r>
          </a:p>
          <a:p>
            <a:pPr lvl="1"/>
            <a:r>
              <a:rPr lang="en-US" sz="1600" dirty="0"/>
              <a:t>Expand Table 10-5—Transmitter sequence number spaces to have a new entry  Indexed by &lt;destined MLD Address, TID&gt;</a:t>
            </a:r>
          </a:p>
          <a:p>
            <a:pPr lvl="1"/>
            <a:r>
              <a:rPr lang="en-US" sz="1600" dirty="0"/>
              <a:t>Continue to transmit the failed </a:t>
            </a:r>
            <a:r>
              <a:rPr lang="en-US" sz="1600" dirty="0" err="1"/>
              <a:t>QoS</a:t>
            </a:r>
            <a:r>
              <a:rPr lang="en-US" sz="1600" dirty="0"/>
              <a:t> Data frame until retry counter is met</a:t>
            </a:r>
          </a:p>
          <a:p>
            <a:pPr lvl="1"/>
            <a:r>
              <a:rPr lang="en-US" sz="1600" dirty="0"/>
              <a:t>Can not transmit other QoS Data frame from the same TID in any link until the current frame finish transmission or dropped </a:t>
            </a:r>
          </a:p>
          <a:p>
            <a:r>
              <a:rPr lang="en-US" sz="1800" dirty="0"/>
              <a:t>Receiver:</a:t>
            </a:r>
          </a:p>
          <a:p>
            <a:pPr lvl="1"/>
            <a:r>
              <a:rPr lang="en-US" sz="1600" dirty="0"/>
              <a:t>Maintain at least the most recent record of &lt;</a:t>
            </a:r>
            <a:r>
              <a:rPr lang="en-US" sz="1600" kern="1200" dirty="0">
                <a:solidFill>
                  <a:schemeClr val="dk1"/>
                </a:solidFill>
              </a:rPr>
              <a:t>peer MLD address, TID, sequence number&gt;.</a:t>
            </a:r>
          </a:p>
          <a:p>
            <a:pPr lvl="1"/>
            <a:r>
              <a:rPr lang="en-US" sz="1600" dirty="0"/>
              <a:t>Drop the frame with retry bit set and record match</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410368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a:t>We discuss how to transmit individual addressed data in multi-link without BA negotiation</a:t>
            </a:r>
          </a:p>
          <a:p>
            <a:r>
              <a:rPr lang="en-US" dirty="0"/>
              <a:t>We propose to enable this feature for multi-link as a extension from baseline</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863168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51BA7-84E8-45E0-B0C3-3E97E16564F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429479E-D86D-4907-9490-4432DDDBCE00}"/>
              </a:ext>
            </a:extLst>
          </p:cNvPr>
          <p:cNvSpPr>
            <a:spLocks noGrp="1"/>
          </p:cNvSpPr>
          <p:nvPr>
            <p:ph idx="1"/>
          </p:nvPr>
        </p:nvSpPr>
        <p:spPr/>
        <p:txBody>
          <a:bodyPr/>
          <a:lstStyle/>
          <a:p>
            <a:pPr lvl="0"/>
            <a:r>
              <a:rPr lang="en-US" sz="2000" dirty="0"/>
              <a:t>After multi-link setup, do you support the following to enable delivery of individual addressed QoS traffic without BA negotiation across links? </a:t>
            </a:r>
          </a:p>
          <a:p>
            <a:pPr lvl="1"/>
            <a:r>
              <a:rPr lang="en-US" sz="1800" dirty="0"/>
              <a:t>For Transmitter:</a:t>
            </a:r>
          </a:p>
          <a:p>
            <a:pPr lvl="2"/>
            <a:r>
              <a:rPr lang="en-US" sz="1600" dirty="0"/>
              <a:t>Expand Table 10-5—Transmitter sequence number spaces to have a new entry Indexed by &lt;destined MLD Address, TID&gt;</a:t>
            </a:r>
          </a:p>
          <a:p>
            <a:pPr lvl="2"/>
            <a:r>
              <a:rPr lang="en-US" sz="1600" dirty="0"/>
              <a:t>Continue to transmit the failed QoS Data frame until retry counter is met</a:t>
            </a:r>
          </a:p>
          <a:p>
            <a:pPr lvl="2"/>
            <a:r>
              <a:rPr lang="en-US" sz="1600" dirty="0"/>
              <a:t>Cannot transmit other QoS Data frame from the same TID in any link until the current frame finish transmission or dropped </a:t>
            </a:r>
          </a:p>
          <a:p>
            <a:pPr lvl="1"/>
            <a:r>
              <a:rPr lang="en-US" sz="1800" dirty="0"/>
              <a:t>For Receiver:</a:t>
            </a:r>
          </a:p>
          <a:p>
            <a:pPr lvl="2"/>
            <a:r>
              <a:rPr lang="en-US" sz="1600" dirty="0"/>
              <a:t>Maintain at least the most recent record of &lt;peer MLD address, TID, sequence number&gt;.</a:t>
            </a:r>
          </a:p>
          <a:p>
            <a:pPr lvl="2"/>
            <a:r>
              <a:rPr lang="en-US" sz="1600" dirty="0"/>
              <a:t>Drop the frame with retry bit set and record match</a:t>
            </a:r>
          </a:p>
          <a:p>
            <a:endParaRPr lang="en-US" dirty="0"/>
          </a:p>
        </p:txBody>
      </p:sp>
      <p:sp>
        <p:nvSpPr>
          <p:cNvPr id="4" name="Footer Placeholder 3">
            <a:extLst>
              <a:ext uri="{FF2B5EF4-FFF2-40B4-BE49-F238E27FC236}">
                <a16:creationId xmlns:a16="http://schemas.microsoft.com/office/drawing/2014/main" id="{E1AA3B66-E184-4094-96D6-B31754A55CD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2851F12-D29B-4193-B6F3-99F085A0725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19215107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57831</TotalTime>
  <Words>636</Words>
  <Application>Microsoft Office PowerPoint</Application>
  <PresentationFormat>On-screen Show (4:3)</PresentationFormat>
  <Paragraphs>198</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Qualcomm Office Regular</vt:lpstr>
      <vt:lpstr>Qualcomm Regular</vt:lpstr>
      <vt:lpstr>Arial</vt:lpstr>
      <vt:lpstr>Calibri</vt:lpstr>
      <vt:lpstr>Times New Roman</vt:lpstr>
      <vt:lpstr>802-11-Submission</vt:lpstr>
      <vt:lpstr>Multi-link Individual Addressed Data Delivery without BA</vt:lpstr>
      <vt:lpstr>Background</vt:lpstr>
      <vt:lpstr>Motivation</vt:lpstr>
      <vt:lpstr>General Consideration on the Scenario</vt:lpstr>
      <vt:lpstr>Recap of delivering individual addressed traffic without BA in one link</vt:lpstr>
      <vt:lpstr>Extension to Multi-link</vt:lpstr>
      <vt:lpstr>Conclusion</vt:lpstr>
      <vt:lpstr>Straw Poll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2206</cp:revision>
  <cp:lastPrinted>1998-02-10T13:28:06Z</cp:lastPrinted>
  <dcterms:created xsi:type="dcterms:W3CDTF">2004-12-02T14:01:45Z</dcterms:created>
  <dcterms:modified xsi:type="dcterms:W3CDTF">2020-06-10T22:41:49Z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2020-06-10 22:41:49Z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