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6" r:id="rId3"/>
    <p:sldId id="281" r:id="rId4"/>
    <p:sldId id="291" r:id="rId5"/>
    <p:sldId id="288" r:id="rId6"/>
    <p:sldId id="290" r:id="rId7"/>
    <p:sldId id="28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7060" autoAdjust="0"/>
  </p:normalViewPr>
  <p:slideViewPr>
    <p:cSldViewPr>
      <p:cViewPr varScale="1">
        <p:scale>
          <a:sx n="75" d="100"/>
          <a:sy n="75" d="100"/>
        </p:scale>
        <p:origin x="744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20/0687r0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R1-R2 discussion for AP coordination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5704D4B-2118-460D-98C0-BD7E57E6FF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740597"/>
              </p:ext>
            </p:extLst>
          </p:nvPr>
        </p:nvGraphicFramePr>
        <p:xfrm>
          <a:off x="1828800" y="2665413"/>
          <a:ext cx="7894638" cy="312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318618" imgH="3283832" progId="Word.Document.8">
                  <p:embed/>
                </p:oleObj>
              </mc:Choice>
              <mc:Fallback>
                <p:oleObj name="Document" r:id="rId4" imgW="8318618" imgH="3283832" progId="Word.Document.8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3135375-FE2C-4471-AA77-3C4EFB93FA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5413"/>
                        <a:ext cx="7894638" cy="3122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534988"/>
            <a:ext cx="7770813" cy="1065213"/>
          </a:xfrm>
        </p:spPr>
        <p:txBody>
          <a:bodyPr/>
          <a:lstStyle/>
          <a:p>
            <a:r>
              <a:rPr lang="en-US" dirty="0"/>
              <a:t>Agreed Timeline for 802.11be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9526" y="1981200"/>
            <a:ext cx="5333999" cy="3581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First TG meeting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D2.0 LB 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D3.0 LB 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802 EC approval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chemeClr val="tx1"/>
                </a:solidFill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</a:rPr>
              <a:t> and SASB approval		May 2024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6873880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81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process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1388" y="4932028"/>
            <a:ext cx="7770813" cy="10115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Save precious time by starting SFD </a:t>
            </a:r>
            <a:r>
              <a:rPr lang="en-US" sz="2000"/>
              <a:t>very 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term EM in this slide captures all the TG documents except the SFD and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3619409" y="3781938"/>
            <a:ext cx="1714591" cy="17356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628701" y="3364413"/>
            <a:ext cx="308834" cy="19939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392406" y="4234301"/>
            <a:ext cx="668158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D0.1–D1.0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667001" y="2883179"/>
            <a:ext cx="961701" cy="2137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EHT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628701" y="2883178"/>
            <a:ext cx="5915283" cy="2152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 err="1">
                <a:solidFill>
                  <a:schemeClr val="tx1"/>
                </a:solidFill>
              </a:rPr>
              <a:t>TGbe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694039" y="4234301"/>
            <a:ext cx="849945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SB: D5.0–Pub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32700" y="2681401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5 years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91436" y="316337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81587" y="2669827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69053" y="2663197"/>
            <a:ext cx="6367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July 2018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250052" y="2667000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76600" y="3591973"/>
            <a:ext cx="6559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2019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03807" y="35814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Sept 2020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38600" y="3578274"/>
            <a:ext cx="5325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~1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1958268" y="2326317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153923" y="232677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325594" y="232677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497264" y="232677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668934" y="232677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2022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840604" y="2326778"/>
            <a:ext cx="1212443" cy="199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2023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012275" y="2326778"/>
            <a:ext cx="1212443" cy="199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2024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05401" y="403680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757676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413407" y="4414040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8 months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77219" y="4050289"/>
            <a:ext cx="6431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 2022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43124" y="4421401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2.5 years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210785" y="4036809"/>
            <a:ext cx="6559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May 2024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842407" y="4413962"/>
            <a:ext cx="6110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6 months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48996" y="4234301"/>
            <a:ext cx="1726611" cy="216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D1.0–D3.0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779639" y="4234301"/>
            <a:ext cx="971550" cy="216038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336947"/>
            <a:r>
              <a:rPr lang="en-US" sz="900" dirty="0">
                <a:solidFill>
                  <a:schemeClr val="tx1"/>
                </a:solidFill>
              </a:rPr>
              <a:t>D4.0–D5.0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435897" y="4050289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Nov2023</a:t>
            </a:r>
          </a:p>
        </p:txBody>
      </p:sp>
      <p:sp>
        <p:nvSpPr>
          <p:cNvPr id="63" name="Isosceles Triangle 62"/>
          <p:cNvSpPr/>
          <p:nvPr/>
        </p:nvSpPr>
        <p:spPr bwMode="auto">
          <a:xfrm>
            <a:off x="3096773" y="2085865"/>
            <a:ext cx="114300" cy="1714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64" name="TextBox 63"/>
          <p:cNvSpPr txBox="1"/>
          <p:nvPr/>
        </p:nvSpPr>
        <p:spPr>
          <a:xfrm>
            <a:off x="2558978" y="199288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11ac Pub</a:t>
            </a:r>
          </a:p>
          <a:p>
            <a:r>
              <a:rPr lang="en-US" sz="900" dirty="0">
                <a:solidFill>
                  <a:schemeClr val="tx1"/>
                </a:solidFill>
              </a:rPr>
              <a:t>Dec 2013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180664" y="3707389"/>
            <a:ext cx="59503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expected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7798188" y="3890171"/>
            <a:ext cx="17457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6023006" y="4598357"/>
            <a:ext cx="26841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Footer Placeholder 4"/>
          <p:cNvSpPr txBox="1">
            <a:spLocks/>
          </p:cNvSpPr>
          <p:nvPr/>
        </p:nvSpPr>
        <p:spPr bwMode="auto">
          <a:xfrm>
            <a:off x="6873880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8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B0E54-B232-45E1-B2BD-B7EC5FA4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the timeline for D0.1 in September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9E8C2-55B3-4A39-91DF-31D5B7797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We are all committed to meet the timeline, and it starts with the first milestone (D0.1 in September 2020).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To help achieving this, we have agreed in January a release framework, and defined a list of features for R1.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Current release framework agreed in January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Release 1 Features are: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320 MHz, 4KQAM, Multiple RUs per STA, Multi-link operation and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low complexity AP coordination feature</a:t>
            </a:r>
            <a:r>
              <a:rPr lang="en-US" sz="1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 </a:t>
            </a:r>
            <a:r>
              <a:rPr lang="en-US" sz="1400" b="1" dirty="0"/>
              <a:t>Candidate Release 2 Features: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16 spatial streams, HARQ, Additional multi-AP features (e.g. C-BF, JT), any other potential features in the scope of PAR (e.g. features for Time-sensitive networks)</a:t>
            </a:r>
          </a:p>
          <a:p>
            <a:pPr marL="2286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28600">
              <a:buFont typeface="Arial" panose="020B0604020202020204" pitchFamily="34" charset="0"/>
              <a:buChar char="•"/>
            </a:pPr>
            <a:r>
              <a:rPr lang="en-US" sz="1800" b="0" dirty="0"/>
              <a:t>Among the R1 features, the “low complexity AP coordination feature” was and is still very vague and undefined.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8364C-D1DB-4F48-BFA3-D3766FF69E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57FB-274A-4BD4-ADDC-7BF8954A7A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4FE1B1-F474-46A4-8F0B-BB0EC05907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22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D7B1-DC90-4C8B-895B-A4BFFA880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EBAF-9560-4D9E-A378-B612A71C7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6093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After 3 months of discussion, there is no consensus on what is the “a low complexity AP coordination feature”.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Proponents of C-TDMA, proponents of C-SR, …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the meantime, in spite of the large number of calls, the pace right now is slower compared to when we are able to meet face to face.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believe that it is safer timeline-wise to move this “simple AP coordination” topic to Release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believe that it does not impact or reduce the value of Release 1, and that it would reinforce clarity of split between R1 and R2.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CA21C-7669-4BF8-87CD-E3FF2B87E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835F-2EB8-49DA-B642-AE8FE39E96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42D525-860C-4AA3-8B83-152E11B211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94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8C7F6-F4A4-4671-AFFC-BFF65B947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E8C9B-FF4E-4C0D-9714-6E52EF11F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We propose to change R1/R2 split as follows: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Release 1 Features are: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320 MHz, 4KQAM, Multiple RUs per STA, Multi-link operation </a:t>
            </a:r>
            <a:r>
              <a:rPr lang="en-US" sz="1600" strike="sngStrike" dirty="0">
                <a:solidFill>
                  <a:schemeClr val="tx1"/>
                </a:solidFill>
                <a:highlight>
                  <a:srgbClr val="FFFF00"/>
                </a:highlight>
              </a:rPr>
              <a:t>and a low complexity AP coordination feature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 </a:t>
            </a:r>
            <a:r>
              <a:rPr lang="en-US" sz="1600" b="1" dirty="0"/>
              <a:t>Candidate Release 2 Features: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16 spatial streams, HARQ, Additional multi-AP features (e.g. C-BF, JT</a:t>
            </a:r>
            <a:r>
              <a:rPr lang="en-US" sz="1600" dirty="0">
                <a:highlight>
                  <a:srgbClr val="FFFF00"/>
                </a:highlight>
              </a:rPr>
              <a:t>, C-OFDMA/TDMA, C-SR</a:t>
            </a:r>
            <a:r>
              <a:rPr lang="en-US" sz="1600" dirty="0"/>
              <a:t>), any other potential features in the scope of PAR (e.g. features for Time-sensitive networks)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4E532-6446-4447-8356-265466E911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977D4-8101-4672-9EEE-CB678E0F72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6202A2-77CE-4AD6-A023-6AAF6960DB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7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465A-E307-4AE4-85EB-EC8F3091A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D9E4D-C700-4F13-8BB9-EBD5739E4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remove “a low complexity AP coordination feature” from Release 1 features and to change “16 spatial streams, HARQ, Additional multi-AP features (e.g. C-BF, JT), any other potential features in the scope of PAR (e.g. features for Time-sensitive networks)” to “16 spatial streams, HARQ, multi-AP features (e.g. C-BF, JT, C-OFDMA/TDMA, C-SR), any other potential features in the scope of PAR (e.g. features for Time-sensitive networks)” to candidate Release 2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22E1F-DD14-42E7-B8A0-599F960817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FD8CC-622E-4C21-8BCE-4C7A48C47F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617E7D-2BA9-49D1-8E45-D124967CC8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36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42289</TotalTime>
  <Words>523</Words>
  <Application>Microsoft Office PowerPoint</Application>
  <PresentationFormat>Widescreen</PresentationFormat>
  <Paragraphs>105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Document</vt:lpstr>
      <vt:lpstr>R1-R2 discussion for AP coordination</vt:lpstr>
      <vt:lpstr>Agreed Timeline for 802.11be</vt:lpstr>
      <vt:lpstr>802.11be process and timeline</vt:lpstr>
      <vt:lpstr>Meeting the timeline for D0.1 in September 2020</vt:lpstr>
      <vt:lpstr>Multi-AP</vt:lpstr>
      <vt:lpstr>Proposal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Cariou, Laurent</cp:lastModifiedBy>
  <cp:revision>508</cp:revision>
  <cp:lastPrinted>1601-01-01T00:00:00Z</cp:lastPrinted>
  <dcterms:created xsi:type="dcterms:W3CDTF">2019-10-14T21:51:06Z</dcterms:created>
  <dcterms:modified xsi:type="dcterms:W3CDTF">2020-05-26T17:54:10Z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731954ad-ab7f-4c8b-8e0a-878b8d7fb509</vt:lpwstr>
  </property>
  <property fmtid="{D5CDD505-2E9C-101B-9397-08002B2CF9AE}" pid="3" name="CTP_TimeStamp">
    <vt:lpwstr>2020-05-26 17:54:10Z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